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54"/>
  </p:notesMasterIdLst>
  <p:handoutMasterIdLst>
    <p:handoutMasterId r:id="rId55"/>
  </p:handoutMasterIdLst>
  <p:sldIdLst>
    <p:sldId id="353" r:id="rId7"/>
    <p:sldId id="358" r:id="rId8"/>
    <p:sldId id="370" r:id="rId9"/>
    <p:sldId id="374" r:id="rId10"/>
    <p:sldId id="371" r:id="rId11"/>
    <p:sldId id="372" r:id="rId12"/>
    <p:sldId id="373" r:id="rId13"/>
    <p:sldId id="375" r:id="rId14"/>
    <p:sldId id="376" r:id="rId15"/>
    <p:sldId id="377" r:id="rId16"/>
    <p:sldId id="380" r:id="rId17"/>
    <p:sldId id="379" r:id="rId18"/>
    <p:sldId id="381" r:id="rId19"/>
    <p:sldId id="389" r:id="rId20"/>
    <p:sldId id="390" r:id="rId21"/>
    <p:sldId id="391" r:id="rId22"/>
    <p:sldId id="392" r:id="rId23"/>
    <p:sldId id="393" r:id="rId24"/>
    <p:sldId id="394" r:id="rId25"/>
    <p:sldId id="382" r:id="rId26"/>
    <p:sldId id="383" r:id="rId27"/>
    <p:sldId id="402" r:id="rId28"/>
    <p:sldId id="411" r:id="rId29"/>
    <p:sldId id="412" r:id="rId30"/>
    <p:sldId id="414" r:id="rId31"/>
    <p:sldId id="415" r:id="rId32"/>
    <p:sldId id="413" r:id="rId33"/>
    <p:sldId id="417" r:id="rId34"/>
    <p:sldId id="416" r:id="rId35"/>
    <p:sldId id="419" r:id="rId36"/>
    <p:sldId id="420" r:id="rId37"/>
    <p:sldId id="418" r:id="rId38"/>
    <p:sldId id="421" r:id="rId39"/>
    <p:sldId id="422" r:id="rId40"/>
    <p:sldId id="423" r:id="rId41"/>
    <p:sldId id="399" r:id="rId42"/>
    <p:sldId id="400" r:id="rId43"/>
    <p:sldId id="405" r:id="rId44"/>
    <p:sldId id="384" r:id="rId45"/>
    <p:sldId id="385" r:id="rId46"/>
    <p:sldId id="386" r:id="rId47"/>
    <p:sldId id="397" r:id="rId48"/>
    <p:sldId id="395" r:id="rId49"/>
    <p:sldId id="396" r:id="rId50"/>
    <p:sldId id="403" r:id="rId51"/>
    <p:sldId id="404" r:id="rId52"/>
    <p:sldId id="398" r:id="rId53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5E8E87-B1C7-463F-BD4F-83A57D7C4E75}">
          <p14:sldIdLst>
            <p14:sldId id="353"/>
            <p14:sldId id="358"/>
            <p14:sldId id="370"/>
          </p14:sldIdLst>
        </p14:section>
        <p14:section name="Intro" id="{E164589E-5FED-4727-AB36-CA4B5D85F963}">
          <p14:sldIdLst>
            <p14:sldId id="374"/>
            <p14:sldId id="371"/>
            <p14:sldId id="372"/>
            <p14:sldId id="373"/>
          </p14:sldIdLst>
        </p14:section>
        <p14:section name="About TRIZ" id="{A42C42C1-CB4F-4145-8AE8-E336C13A2061}">
          <p14:sldIdLst>
            <p14:sldId id="375"/>
            <p14:sldId id="376"/>
            <p14:sldId id="377"/>
            <p14:sldId id="380"/>
            <p14:sldId id="379"/>
          </p14:sldIdLst>
        </p14:section>
        <p14:section name="Solving Contradiction" id="{E6D5E59D-BCCE-4783-8E46-0C5E8C327B74}">
          <p14:sldIdLst>
            <p14:sldId id="381"/>
            <p14:sldId id="389"/>
            <p14:sldId id="390"/>
            <p14:sldId id="391"/>
            <p14:sldId id="392"/>
            <p14:sldId id="393"/>
            <p14:sldId id="394"/>
            <p14:sldId id="382"/>
            <p14:sldId id="383"/>
            <p14:sldId id="402"/>
            <p14:sldId id="411"/>
            <p14:sldId id="412"/>
            <p14:sldId id="414"/>
            <p14:sldId id="415"/>
            <p14:sldId id="413"/>
            <p14:sldId id="417"/>
            <p14:sldId id="416"/>
            <p14:sldId id="419"/>
            <p14:sldId id="420"/>
            <p14:sldId id="418"/>
            <p14:sldId id="421"/>
            <p14:sldId id="422"/>
            <p14:sldId id="423"/>
            <p14:sldId id="399"/>
            <p14:sldId id="400"/>
            <p14:sldId id="405"/>
          </p14:sldIdLst>
        </p14:section>
        <p14:section name="Finding Contradictions" id="{8CAB358A-2CBD-4962-AB32-80AD5B1AFB9E}">
          <p14:sldIdLst>
            <p14:sldId id="384"/>
            <p14:sldId id="385"/>
            <p14:sldId id="386"/>
            <p14:sldId id="397"/>
          </p14:sldIdLst>
        </p14:section>
        <p14:section name="Conclusion" id="{0809ECEA-96A6-4029-9077-CA9BF3B58A3A}">
          <p14:sldIdLst>
            <p14:sldId id="395"/>
            <p14:sldId id="396"/>
          </p14:sldIdLst>
        </p14:section>
        <p14:section name="Trash" id="{6D1A06EB-12A9-4357-BE87-61B8A82A8701}">
          <p14:sldIdLst>
            <p14:sldId id="403"/>
            <p14:sldId id="404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F00"/>
    <a:srgbClr val="2B2F2F"/>
    <a:srgbClr val="134056"/>
    <a:srgbClr val="222222"/>
    <a:srgbClr val="0071AA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0" autoAdjust="0"/>
    <p:restoredTop sz="91798" autoAdjust="0"/>
  </p:normalViewPr>
  <p:slideViewPr>
    <p:cSldViewPr snapToGrid="0">
      <p:cViewPr varScale="1">
        <p:scale>
          <a:sx n="144" d="100"/>
          <a:sy n="144" d="100"/>
        </p:scale>
        <p:origin x="11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F4292-06D8-4240-9945-F91BF6FE562F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EC7FEA6-3C73-4AFB-A485-22664082E1DA}">
      <dgm:prSet phldrT="[Text]"/>
      <dgm:spPr/>
      <dgm:t>
        <a:bodyPr/>
        <a:lstStyle/>
        <a:p>
          <a:r>
            <a:rPr lang="en-US" dirty="0"/>
            <a:t>V1</a:t>
          </a:r>
        </a:p>
      </dgm:t>
    </dgm:pt>
    <dgm:pt modelId="{3B1E711F-33FE-4192-B6A1-7C5F76C0BA60}" type="parTrans" cxnId="{320CDAD2-4ECE-40D8-9A25-3BCCFB1A794D}">
      <dgm:prSet/>
      <dgm:spPr/>
      <dgm:t>
        <a:bodyPr/>
        <a:lstStyle/>
        <a:p>
          <a:endParaRPr lang="en-US"/>
        </a:p>
      </dgm:t>
    </dgm:pt>
    <dgm:pt modelId="{78A6F57B-58B4-421B-96AC-F7056EA2BCD9}" type="sibTrans" cxnId="{320CDAD2-4ECE-40D8-9A25-3BCCFB1A794D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"/>
        </a:ext>
      </dgm:extLst>
    </dgm:pt>
    <dgm:pt modelId="{0D787AEC-E2F3-471E-B239-6B002F78B8F6}">
      <dgm:prSet phldrT="[Text]"/>
      <dgm:spPr/>
      <dgm:t>
        <a:bodyPr/>
        <a:lstStyle/>
        <a:p>
          <a:r>
            <a:rPr lang="en-US" dirty="0"/>
            <a:t>V2</a:t>
          </a:r>
        </a:p>
      </dgm:t>
    </dgm:pt>
    <dgm:pt modelId="{A6B9D37F-D9FC-424C-9B51-2363E1AC0A8B}" type="parTrans" cxnId="{7DF9108B-8A67-4B3E-A887-BAB78B2AA92E}">
      <dgm:prSet/>
      <dgm:spPr/>
      <dgm:t>
        <a:bodyPr/>
        <a:lstStyle/>
        <a:p>
          <a:endParaRPr lang="en-US"/>
        </a:p>
      </dgm:t>
    </dgm:pt>
    <dgm:pt modelId="{EE9DACB4-74EE-413D-AE6F-9450208D1725}" type="sibTrans" cxnId="{7DF9108B-8A67-4B3E-A887-BAB78B2AA92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"/>
        </a:ext>
      </dgm:extLst>
    </dgm:pt>
    <dgm:pt modelId="{B10E893E-4807-4583-B1B6-CC9D62C74BD2}">
      <dgm:prSet phldrT="[Text]"/>
      <dgm:spPr/>
      <dgm:t>
        <a:bodyPr/>
        <a:lstStyle/>
        <a:p>
          <a:r>
            <a:rPr lang="en-US" dirty="0"/>
            <a:t>V3</a:t>
          </a:r>
        </a:p>
      </dgm:t>
    </dgm:pt>
    <dgm:pt modelId="{A888A0CA-4A01-4517-B44C-A3C73CB172DE}" type="parTrans" cxnId="{9FB779CE-2B97-4790-B880-F568087F6B76}">
      <dgm:prSet/>
      <dgm:spPr/>
      <dgm:t>
        <a:bodyPr/>
        <a:lstStyle/>
        <a:p>
          <a:endParaRPr lang="en-US"/>
        </a:p>
      </dgm:t>
    </dgm:pt>
    <dgm:pt modelId="{A3E71B1A-784D-480E-AEC1-0DED10958396}" type="sibTrans" cxnId="{9FB779CE-2B97-4790-B880-F568087F6B7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 leg"/>
        </a:ext>
      </dgm:extLst>
    </dgm:pt>
    <dgm:pt modelId="{66A3FCE7-374D-444E-B6FF-CE581263A43B}" type="pres">
      <dgm:prSet presAssocID="{4EEF4292-06D8-4240-9945-F91BF6FE562F}" presName="Name0" presStyleCnt="0">
        <dgm:presLayoutVars>
          <dgm:chMax val="7"/>
          <dgm:chPref val="7"/>
          <dgm:dir/>
        </dgm:presLayoutVars>
      </dgm:prSet>
      <dgm:spPr/>
    </dgm:pt>
    <dgm:pt modelId="{9C690E30-FD2D-40F1-8409-C489A57BA1A2}" type="pres">
      <dgm:prSet presAssocID="{4EEF4292-06D8-4240-9945-F91BF6FE562F}" presName="dot1" presStyleLbl="alignNode1" presStyleIdx="0" presStyleCnt="12"/>
      <dgm:spPr/>
    </dgm:pt>
    <dgm:pt modelId="{8884D281-1B6E-4D14-802E-3A9CF19AB5F2}" type="pres">
      <dgm:prSet presAssocID="{4EEF4292-06D8-4240-9945-F91BF6FE562F}" presName="dot2" presStyleLbl="alignNode1" presStyleIdx="1" presStyleCnt="12"/>
      <dgm:spPr/>
    </dgm:pt>
    <dgm:pt modelId="{0878E5B9-E2C9-4330-AFAB-835A635E12CD}" type="pres">
      <dgm:prSet presAssocID="{4EEF4292-06D8-4240-9945-F91BF6FE562F}" presName="dot3" presStyleLbl="alignNode1" presStyleIdx="2" presStyleCnt="12"/>
      <dgm:spPr/>
    </dgm:pt>
    <dgm:pt modelId="{F6149CF3-22E9-4FF0-9CE8-4265F6CCCEE4}" type="pres">
      <dgm:prSet presAssocID="{4EEF4292-06D8-4240-9945-F91BF6FE562F}" presName="dot4" presStyleLbl="alignNode1" presStyleIdx="3" presStyleCnt="12"/>
      <dgm:spPr/>
    </dgm:pt>
    <dgm:pt modelId="{6307021D-70F8-4A12-BB94-96C385AD30D1}" type="pres">
      <dgm:prSet presAssocID="{4EEF4292-06D8-4240-9945-F91BF6FE562F}" presName="dot5" presStyleLbl="alignNode1" presStyleIdx="4" presStyleCnt="12"/>
      <dgm:spPr/>
    </dgm:pt>
    <dgm:pt modelId="{675BB709-CAB5-4160-A9B4-A632B4C6FCF8}" type="pres">
      <dgm:prSet presAssocID="{4EEF4292-06D8-4240-9945-F91BF6FE562F}" presName="dotArrow1" presStyleLbl="alignNode1" presStyleIdx="5" presStyleCnt="12"/>
      <dgm:spPr/>
    </dgm:pt>
    <dgm:pt modelId="{798B5CA6-3FB4-4462-B4F9-08E65EA7C273}" type="pres">
      <dgm:prSet presAssocID="{4EEF4292-06D8-4240-9945-F91BF6FE562F}" presName="dotArrow2" presStyleLbl="alignNode1" presStyleIdx="6" presStyleCnt="12"/>
      <dgm:spPr/>
    </dgm:pt>
    <dgm:pt modelId="{A7AC90E1-8C0E-40E7-98F5-7A3716539D0A}" type="pres">
      <dgm:prSet presAssocID="{4EEF4292-06D8-4240-9945-F91BF6FE562F}" presName="dotArrow3" presStyleLbl="alignNode1" presStyleIdx="7" presStyleCnt="12"/>
      <dgm:spPr/>
    </dgm:pt>
    <dgm:pt modelId="{8E95C595-E0CC-490B-9F8A-03111742CCE1}" type="pres">
      <dgm:prSet presAssocID="{4EEF4292-06D8-4240-9945-F91BF6FE562F}" presName="dotArrow4" presStyleLbl="alignNode1" presStyleIdx="8" presStyleCnt="12"/>
      <dgm:spPr/>
    </dgm:pt>
    <dgm:pt modelId="{BE596635-E005-49CE-9024-59DC632D6E39}" type="pres">
      <dgm:prSet presAssocID="{4EEF4292-06D8-4240-9945-F91BF6FE562F}" presName="dotArrow5" presStyleLbl="alignNode1" presStyleIdx="9" presStyleCnt="12"/>
      <dgm:spPr/>
    </dgm:pt>
    <dgm:pt modelId="{35960A56-FC35-4E88-BA1A-9E1B9E51935A}" type="pres">
      <dgm:prSet presAssocID="{4EEF4292-06D8-4240-9945-F91BF6FE562F}" presName="dotArrow6" presStyleLbl="alignNode1" presStyleIdx="10" presStyleCnt="12"/>
      <dgm:spPr/>
    </dgm:pt>
    <dgm:pt modelId="{0B31416D-C072-414F-A8A0-AA50FFF415D5}" type="pres">
      <dgm:prSet presAssocID="{4EEF4292-06D8-4240-9945-F91BF6FE562F}" presName="dotArrow7" presStyleLbl="alignNode1" presStyleIdx="11" presStyleCnt="12"/>
      <dgm:spPr/>
    </dgm:pt>
    <dgm:pt modelId="{23E51273-4FB3-41F4-A786-A5C69B37D520}" type="pres">
      <dgm:prSet presAssocID="{DEC7FEA6-3C73-4AFB-A485-22664082E1DA}" presName="parTx1" presStyleLbl="node1" presStyleIdx="0" presStyleCnt="3"/>
      <dgm:spPr/>
    </dgm:pt>
    <dgm:pt modelId="{4E147F48-99EB-403C-A0D5-B059A263BFB6}" type="pres">
      <dgm:prSet presAssocID="{78A6F57B-58B4-421B-96AC-F7056EA2BCD9}" presName="picture1" presStyleCnt="0"/>
      <dgm:spPr/>
    </dgm:pt>
    <dgm:pt modelId="{00E38CD4-EECE-49C7-9135-E98A3C6F8229}" type="pres">
      <dgm:prSet presAssocID="{78A6F57B-58B4-421B-96AC-F7056EA2BCD9}" presName="imageRepeatNode" presStyleLbl="fgImgPlace1" presStyleIdx="0" presStyleCnt="3"/>
      <dgm:spPr/>
    </dgm:pt>
    <dgm:pt modelId="{1C10F4A3-1AED-4920-B847-6DF65DB7DBD1}" type="pres">
      <dgm:prSet presAssocID="{0D787AEC-E2F3-471E-B239-6B002F78B8F6}" presName="parTx2" presStyleLbl="node1" presStyleIdx="1" presStyleCnt="3"/>
      <dgm:spPr/>
    </dgm:pt>
    <dgm:pt modelId="{6E1C4EA4-3CFF-4DD1-9246-815EF8D8A40F}" type="pres">
      <dgm:prSet presAssocID="{EE9DACB4-74EE-413D-AE6F-9450208D1725}" presName="picture2" presStyleCnt="0"/>
      <dgm:spPr/>
    </dgm:pt>
    <dgm:pt modelId="{FA065D93-036F-4B0B-82C9-C88B87850AEA}" type="pres">
      <dgm:prSet presAssocID="{EE9DACB4-74EE-413D-AE6F-9450208D1725}" presName="imageRepeatNode" presStyleLbl="fgImgPlace1" presStyleIdx="1" presStyleCnt="3"/>
      <dgm:spPr/>
    </dgm:pt>
    <dgm:pt modelId="{75E7DC03-1C54-44AC-8A6A-BA0A37B6A2FE}" type="pres">
      <dgm:prSet presAssocID="{B10E893E-4807-4583-B1B6-CC9D62C74BD2}" presName="parTx3" presStyleLbl="node1" presStyleIdx="2" presStyleCnt="3"/>
      <dgm:spPr/>
    </dgm:pt>
    <dgm:pt modelId="{1900A1E6-B5A2-459C-9A3F-DF854D554BD2}" type="pres">
      <dgm:prSet presAssocID="{A3E71B1A-784D-480E-AEC1-0DED10958396}" presName="picture3" presStyleCnt="0"/>
      <dgm:spPr/>
    </dgm:pt>
    <dgm:pt modelId="{E4BF1E57-B74E-4BB1-9E86-E35794587C4F}" type="pres">
      <dgm:prSet presAssocID="{A3E71B1A-784D-480E-AEC1-0DED10958396}" presName="imageRepeatNode" presStyleLbl="fgImgPlace1" presStyleIdx="2" presStyleCnt="3"/>
      <dgm:spPr/>
    </dgm:pt>
  </dgm:ptLst>
  <dgm:cxnLst>
    <dgm:cxn modelId="{D7A72E0C-B59B-42D0-B9B1-F13D5CAC85FE}" type="presOf" srcId="{4EEF4292-06D8-4240-9945-F91BF6FE562F}" destId="{66A3FCE7-374D-444E-B6FF-CE581263A43B}" srcOrd="0" destOrd="0" presId="urn:microsoft.com/office/officeart/2008/layout/AscendingPictureAccentProcess"/>
    <dgm:cxn modelId="{CBAB7010-EB8E-44ED-BDB9-306FBCAB08DA}" type="presOf" srcId="{0D787AEC-E2F3-471E-B239-6B002F78B8F6}" destId="{1C10F4A3-1AED-4920-B847-6DF65DB7DBD1}" srcOrd="0" destOrd="0" presId="urn:microsoft.com/office/officeart/2008/layout/AscendingPictureAccentProcess"/>
    <dgm:cxn modelId="{29C1572C-48CA-4D73-844E-6F49696CF602}" type="presOf" srcId="{A3E71B1A-784D-480E-AEC1-0DED10958396}" destId="{E4BF1E57-B74E-4BB1-9E86-E35794587C4F}" srcOrd="0" destOrd="0" presId="urn:microsoft.com/office/officeart/2008/layout/AscendingPictureAccentProcess"/>
    <dgm:cxn modelId="{EB1CBD34-61B4-462B-8EFD-EFA262C6D72A}" type="presOf" srcId="{B10E893E-4807-4583-B1B6-CC9D62C74BD2}" destId="{75E7DC03-1C54-44AC-8A6A-BA0A37B6A2FE}" srcOrd="0" destOrd="0" presId="urn:microsoft.com/office/officeart/2008/layout/AscendingPictureAccentProcess"/>
    <dgm:cxn modelId="{7DF9108B-8A67-4B3E-A887-BAB78B2AA92E}" srcId="{4EEF4292-06D8-4240-9945-F91BF6FE562F}" destId="{0D787AEC-E2F3-471E-B239-6B002F78B8F6}" srcOrd="1" destOrd="0" parTransId="{A6B9D37F-D9FC-424C-9B51-2363E1AC0A8B}" sibTransId="{EE9DACB4-74EE-413D-AE6F-9450208D1725}"/>
    <dgm:cxn modelId="{A77B61A8-E052-4D06-ABA9-1D184D358C71}" type="presOf" srcId="{78A6F57B-58B4-421B-96AC-F7056EA2BCD9}" destId="{00E38CD4-EECE-49C7-9135-E98A3C6F8229}" srcOrd="0" destOrd="0" presId="urn:microsoft.com/office/officeart/2008/layout/AscendingPictureAccentProcess"/>
    <dgm:cxn modelId="{68D1DAAC-1B6F-4CDE-A314-1D9FFD76D873}" type="presOf" srcId="{DEC7FEA6-3C73-4AFB-A485-22664082E1DA}" destId="{23E51273-4FB3-41F4-A786-A5C69B37D520}" srcOrd="0" destOrd="0" presId="urn:microsoft.com/office/officeart/2008/layout/AscendingPictureAccentProcess"/>
    <dgm:cxn modelId="{9FB779CE-2B97-4790-B880-F568087F6B76}" srcId="{4EEF4292-06D8-4240-9945-F91BF6FE562F}" destId="{B10E893E-4807-4583-B1B6-CC9D62C74BD2}" srcOrd="2" destOrd="0" parTransId="{A888A0CA-4A01-4517-B44C-A3C73CB172DE}" sibTransId="{A3E71B1A-784D-480E-AEC1-0DED10958396}"/>
    <dgm:cxn modelId="{320CDAD2-4ECE-40D8-9A25-3BCCFB1A794D}" srcId="{4EEF4292-06D8-4240-9945-F91BF6FE562F}" destId="{DEC7FEA6-3C73-4AFB-A485-22664082E1DA}" srcOrd="0" destOrd="0" parTransId="{3B1E711F-33FE-4192-B6A1-7C5F76C0BA60}" sibTransId="{78A6F57B-58B4-421B-96AC-F7056EA2BCD9}"/>
    <dgm:cxn modelId="{8173E9D2-7918-4C72-9022-BCE2CBF5FDBD}" type="presOf" srcId="{EE9DACB4-74EE-413D-AE6F-9450208D1725}" destId="{FA065D93-036F-4B0B-82C9-C88B87850AEA}" srcOrd="0" destOrd="0" presId="urn:microsoft.com/office/officeart/2008/layout/AscendingPictureAccentProcess"/>
    <dgm:cxn modelId="{8D08949C-E4A0-4F0A-B0D2-4930307D3626}" type="presParOf" srcId="{66A3FCE7-374D-444E-B6FF-CE581263A43B}" destId="{9C690E30-FD2D-40F1-8409-C489A57BA1A2}" srcOrd="0" destOrd="0" presId="urn:microsoft.com/office/officeart/2008/layout/AscendingPictureAccentProcess"/>
    <dgm:cxn modelId="{2EDFB273-1ED5-4A93-9DBD-E8486854AEE6}" type="presParOf" srcId="{66A3FCE7-374D-444E-B6FF-CE581263A43B}" destId="{8884D281-1B6E-4D14-802E-3A9CF19AB5F2}" srcOrd="1" destOrd="0" presId="urn:microsoft.com/office/officeart/2008/layout/AscendingPictureAccentProcess"/>
    <dgm:cxn modelId="{C0498091-1CAF-4978-9F3A-F6D471A399AB}" type="presParOf" srcId="{66A3FCE7-374D-444E-B6FF-CE581263A43B}" destId="{0878E5B9-E2C9-4330-AFAB-835A635E12CD}" srcOrd="2" destOrd="0" presId="urn:microsoft.com/office/officeart/2008/layout/AscendingPictureAccentProcess"/>
    <dgm:cxn modelId="{76CFC9CA-CFAC-40E7-BA87-230575F6FEE2}" type="presParOf" srcId="{66A3FCE7-374D-444E-B6FF-CE581263A43B}" destId="{F6149CF3-22E9-4FF0-9CE8-4265F6CCCEE4}" srcOrd="3" destOrd="0" presId="urn:microsoft.com/office/officeart/2008/layout/AscendingPictureAccentProcess"/>
    <dgm:cxn modelId="{657EE4CC-C472-49A6-8633-1D8727075CF2}" type="presParOf" srcId="{66A3FCE7-374D-444E-B6FF-CE581263A43B}" destId="{6307021D-70F8-4A12-BB94-96C385AD30D1}" srcOrd="4" destOrd="0" presId="urn:microsoft.com/office/officeart/2008/layout/AscendingPictureAccentProcess"/>
    <dgm:cxn modelId="{DFB34501-1A7C-4D22-93D8-E8300B4CF05C}" type="presParOf" srcId="{66A3FCE7-374D-444E-B6FF-CE581263A43B}" destId="{675BB709-CAB5-4160-A9B4-A632B4C6FCF8}" srcOrd="5" destOrd="0" presId="urn:microsoft.com/office/officeart/2008/layout/AscendingPictureAccentProcess"/>
    <dgm:cxn modelId="{71737805-1E2C-4BE7-8C28-7C14E6E61D6D}" type="presParOf" srcId="{66A3FCE7-374D-444E-B6FF-CE581263A43B}" destId="{798B5CA6-3FB4-4462-B4F9-08E65EA7C273}" srcOrd="6" destOrd="0" presId="urn:microsoft.com/office/officeart/2008/layout/AscendingPictureAccentProcess"/>
    <dgm:cxn modelId="{DC97104F-87A4-48EE-A6F6-EC16C375C919}" type="presParOf" srcId="{66A3FCE7-374D-444E-B6FF-CE581263A43B}" destId="{A7AC90E1-8C0E-40E7-98F5-7A3716539D0A}" srcOrd="7" destOrd="0" presId="urn:microsoft.com/office/officeart/2008/layout/AscendingPictureAccentProcess"/>
    <dgm:cxn modelId="{5E1FC714-9A17-4F51-AE36-DC487A30D6B0}" type="presParOf" srcId="{66A3FCE7-374D-444E-B6FF-CE581263A43B}" destId="{8E95C595-E0CC-490B-9F8A-03111742CCE1}" srcOrd="8" destOrd="0" presId="urn:microsoft.com/office/officeart/2008/layout/AscendingPictureAccentProcess"/>
    <dgm:cxn modelId="{362A8747-5F3C-497F-AC18-B40989BC16EC}" type="presParOf" srcId="{66A3FCE7-374D-444E-B6FF-CE581263A43B}" destId="{BE596635-E005-49CE-9024-59DC632D6E39}" srcOrd="9" destOrd="0" presId="urn:microsoft.com/office/officeart/2008/layout/AscendingPictureAccentProcess"/>
    <dgm:cxn modelId="{DEC704CF-A0A0-4DA4-8CA5-5F59BE41777B}" type="presParOf" srcId="{66A3FCE7-374D-444E-B6FF-CE581263A43B}" destId="{35960A56-FC35-4E88-BA1A-9E1B9E51935A}" srcOrd="10" destOrd="0" presId="urn:microsoft.com/office/officeart/2008/layout/AscendingPictureAccentProcess"/>
    <dgm:cxn modelId="{74C6E955-53D3-404B-AF8A-E562E6AB9DEC}" type="presParOf" srcId="{66A3FCE7-374D-444E-B6FF-CE581263A43B}" destId="{0B31416D-C072-414F-A8A0-AA50FFF415D5}" srcOrd="11" destOrd="0" presId="urn:microsoft.com/office/officeart/2008/layout/AscendingPictureAccentProcess"/>
    <dgm:cxn modelId="{1973AE62-7622-447D-B7CD-1DCDDB591C00}" type="presParOf" srcId="{66A3FCE7-374D-444E-B6FF-CE581263A43B}" destId="{23E51273-4FB3-41F4-A786-A5C69B37D520}" srcOrd="12" destOrd="0" presId="urn:microsoft.com/office/officeart/2008/layout/AscendingPictureAccentProcess"/>
    <dgm:cxn modelId="{4A385675-87C4-452E-8138-30D22C5FF420}" type="presParOf" srcId="{66A3FCE7-374D-444E-B6FF-CE581263A43B}" destId="{4E147F48-99EB-403C-A0D5-B059A263BFB6}" srcOrd="13" destOrd="0" presId="urn:microsoft.com/office/officeart/2008/layout/AscendingPictureAccentProcess"/>
    <dgm:cxn modelId="{69D5931E-B519-4D76-ACD8-2B782D70B33C}" type="presParOf" srcId="{4E147F48-99EB-403C-A0D5-B059A263BFB6}" destId="{00E38CD4-EECE-49C7-9135-E98A3C6F8229}" srcOrd="0" destOrd="0" presId="urn:microsoft.com/office/officeart/2008/layout/AscendingPictureAccentProcess"/>
    <dgm:cxn modelId="{9937A3BE-BBCA-4CC3-8DF7-EFAEAD0B1B53}" type="presParOf" srcId="{66A3FCE7-374D-444E-B6FF-CE581263A43B}" destId="{1C10F4A3-1AED-4920-B847-6DF65DB7DBD1}" srcOrd="14" destOrd="0" presId="urn:microsoft.com/office/officeart/2008/layout/AscendingPictureAccentProcess"/>
    <dgm:cxn modelId="{02A37F88-6234-4A78-A214-97F9240F8D1E}" type="presParOf" srcId="{66A3FCE7-374D-444E-B6FF-CE581263A43B}" destId="{6E1C4EA4-3CFF-4DD1-9246-815EF8D8A40F}" srcOrd="15" destOrd="0" presId="urn:microsoft.com/office/officeart/2008/layout/AscendingPictureAccentProcess"/>
    <dgm:cxn modelId="{84D2F585-8259-4FA9-8BF7-86EC84524C3D}" type="presParOf" srcId="{6E1C4EA4-3CFF-4DD1-9246-815EF8D8A40F}" destId="{FA065D93-036F-4B0B-82C9-C88B87850AEA}" srcOrd="0" destOrd="0" presId="urn:microsoft.com/office/officeart/2008/layout/AscendingPictureAccentProcess"/>
    <dgm:cxn modelId="{214010B7-95F3-4E88-A097-1BCB2ABE10D6}" type="presParOf" srcId="{66A3FCE7-374D-444E-B6FF-CE581263A43B}" destId="{75E7DC03-1C54-44AC-8A6A-BA0A37B6A2FE}" srcOrd="16" destOrd="0" presId="urn:microsoft.com/office/officeart/2008/layout/AscendingPictureAccentProcess"/>
    <dgm:cxn modelId="{E053E512-D010-4A9C-8346-51933A16A058}" type="presParOf" srcId="{66A3FCE7-374D-444E-B6FF-CE581263A43B}" destId="{1900A1E6-B5A2-459C-9A3F-DF854D554BD2}" srcOrd="17" destOrd="0" presId="urn:microsoft.com/office/officeart/2008/layout/AscendingPictureAccentProcess"/>
    <dgm:cxn modelId="{29AA3A53-35C6-4329-B285-A59A9492F175}" type="presParOf" srcId="{1900A1E6-B5A2-459C-9A3F-DF854D554BD2}" destId="{E4BF1E57-B74E-4BB1-9E86-E35794587C4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8F73B2F-8D8C-4C1C-92EE-1620609FF9E7}" type="doc">
      <dgm:prSet loTypeId="urn:microsoft.com/office/officeart/2005/8/layout/pyramid2" loCatId="pyramid" qsTypeId="urn:microsoft.com/office/officeart/2005/8/quickstyle/simple1" qsCatId="simple" csTypeId="urn:microsoft.com/office/officeart/2005/8/colors/colorful3" csCatId="colorful" phldr="1"/>
      <dgm:spPr/>
    </dgm:pt>
    <dgm:pt modelId="{5706707F-F45A-45BF-9333-240CE533FB6C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6745FDDB-0A1F-4A6A-B1BA-E600DF8F5774}" type="parTrans" cxnId="{34996D8D-6BEE-49CC-B3B9-72183FC72E75}">
      <dgm:prSet/>
      <dgm:spPr/>
      <dgm:t>
        <a:bodyPr/>
        <a:lstStyle/>
        <a:p>
          <a:endParaRPr lang="en-US"/>
        </a:p>
      </dgm:t>
    </dgm:pt>
    <dgm:pt modelId="{D1FE9E2A-4E6E-4928-81BB-42A18EB5311B}" type="sibTrans" cxnId="{34996D8D-6BEE-49CC-B3B9-72183FC72E75}">
      <dgm:prSet/>
      <dgm:spPr/>
      <dgm:t>
        <a:bodyPr/>
        <a:lstStyle/>
        <a:p>
          <a:endParaRPr lang="en-US"/>
        </a:p>
      </dgm:t>
    </dgm:pt>
    <dgm:pt modelId="{0B5D8E1E-25EF-46F1-B03A-6D605E83F53C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9DD47056-81BD-47ED-BC8C-6FC34011C960}" type="parTrans" cxnId="{63B478F6-E323-4EF0-9A62-947A95D7956A}">
      <dgm:prSet/>
      <dgm:spPr/>
      <dgm:t>
        <a:bodyPr/>
        <a:lstStyle/>
        <a:p>
          <a:endParaRPr lang="en-US"/>
        </a:p>
      </dgm:t>
    </dgm:pt>
    <dgm:pt modelId="{94F824FA-8409-424D-8369-D2920D0634C6}" type="sibTrans" cxnId="{63B478F6-E323-4EF0-9A62-947A95D7956A}">
      <dgm:prSet/>
      <dgm:spPr/>
      <dgm:t>
        <a:bodyPr/>
        <a:lstStyle/>
        <a:p>
          <a:endParaRPr lang="en-US"/>
        </a:p>
      </dgm:t>
    </dgm:pt>
    <dgm:pt modelId="{F94BF8C6-5E2E-4BB2-8310-423BC061B948}">
      <dgm:prSet phldrT="[Text]"/>
      <dgm:spPr/>
      <dgm:t>
        <a:bodyPr/>
        <a:lstStyle/>
        <a:p>
          <a:r>
            <a:rPr lang="en-US" dirty="0"/>
            <a:t>20+ Tests</a:t>
          </a:r>
        </a:p>
      </dgm:t>
    </dgm:pt>
    <dgm:pt modelId="{DFA2E01A-309F-4F77-81BF-D6791868A8EF}" type="parTrans" cxnId="{2CFED37C-DBD6-41A5-A87C-05F6FA26D2EE}">
      <dgm:prSet/>
      <dgm:spPr/>
      <dgm:t>
        <a:bodyPr/>
        <a:lstStyle/>
        <a:p>
          <a:endParaRPr lang="en-US"/>
        </a:p>
      </dgm:t>
    </dgm:pt>
    <dgm:pt modelId="{51271CC9-58F3-4EFD-B444-79117721DBAF}" type="sibTrans" cxnId="{2CFED37C-DBD6-41A5-A87C-05F6FA26D2EE}">
      <dgm:prSet/>
      <dgm:spPr/>
      <dgm:t>
        <a:bodyPr/>
        <a:lstStyle/>
        <a:p>
          <a:endParaRPr lang="en-US"/>
        </a:p>
      </dgm:t>
    </dgm:pt>
    <dgm:pt modelId="{F3F2D004-5E83-475F-8783-F182D0EDB325}">
      <dgm:prSet phldrT="[Text]"/>
      <dgm:spPr/>
      <dgm:t>
        <a:bodyPr/>
        <a:lstStyle/>
        <a:p>
          <a:r>
            <a:rPr lang="en-US" dirty="0"/>
            <a:t>200+ Tests</a:t>
          </a:r>
        </a:p>
      </dgm:t>
    </dgm:pt>
    <dgm:pt modelId="{2D6280AF-6845-4835-9316-D80F72070889}" type="parTrans" cxnId="{1393E60F-74FC-4CC1-B079-13E16D7DF598}">
      <dgm:prSet/>
      <dgm:spPr/>
      <dgm:t>
        <a:bodyPr/>
        <a:lstStyle/>
        <a:p>
          <a:endParaRPr lang="en-US"/>
        </a:p>
      </dgm:t>
    </dgm:pt>
    <dgm:pt modelId="{CA6589EB-BC65-41E9-890E-D5AA06F4B8D5}" type="sibTrans" cxnId="{1393E60F-74FC-4CC1-B079-13E16D7DF598}">
      <dgm:prSet/>
      <dgm:spPr/>
      <dgm:t>
        <a:bodyPr/>
        <a:lstStyle/>
        <a:p>
          <a:endParaRPr lang="en-US"/>
        </a:p>
      </dgm:t>
    </dgm:pt>
    <dgm:pt modelId="{11D438DC-5BED-43D9-8249-AD259FC42EE7}">
      <dgm:prSet phldrT="[Text]"/>
      <dgm:spPr/>
      <dgm:t>
        <a:bodyPr/>
        <a:lstStyle/>
        <a:p>
          <a:r>
            <a:rPr lang="en-US"/>
            <a:t>100% Branch Coverage</a:t>
          </a:r>
          <a:endParaRPr lang="en-US" dirty="0"/>
        </a:p>
      </dgm:t>
    </dgm:pt>
    <dgm:pt modelId="{FB905340-B4CD-434D-8371-80AD109BBE99}" type="parTrans" cxnId="{2C9AFB49-B8A0-47AF-AA92-AA8F712616A9}">
      <dgm:prSet/>
      <dgm:spPr/>
      <dgm:t>
        <a:bodyPr/>
        <a:lstStyle/>
        <a:p>
          <a:endParaRPr lang="en-US"/>
        </a:p>
      </dgm:t>
    </dgm:pt>
    <dgm:pt modelId="{721694DB-9AE0-41C8-B0B6-0E4A74D9B963}" type="sibTrans" cxnId="{2C9AFB49-B8A0-47AF-AA92-AA8F712616A9}">
      <dgm:prSet/>
      <dgm:spPr/>
      <dgm:t>
        <a:bodyPr/>
        <a:lstStyle/>
        <a:p>
          <a:endParaRPr lang="en-US"/>
        </a:p>
      </dgm:t>
    </dgm:pt>
    <dgm:pt modelId="{EE0878F4-5B22-4E1A-AC7B-96F3A005B7AD}">
      <dgm:prSet phldrT="[Text]"/>
      <dgm:spPr/>
      <dgm:t>
        <a:bodyPr/>
        <a:lstStyle/>
        <a:p>
          <a:r>
            <a:rPr lang="en-US" dirty="0"/>
            <a:t>100% Bugs and Corner cases Coverage</a:t>
          </a:r>
        </a:p>
      </dgm:t>
    </dgm:pt>
    <dgm:pt modelId="{43BE88DD-5115-4F4B-ABB5-61E7A7FA0168}" type="parTrans" cxnId="{D233E1F5-7270-4F41-8A33-CF168E45E290}">
      <dgm:prSet/>
      <dgm:spPr/>
      <dgm:t>
        <a:bodyPr/>
        <a:lstStyle/>
        <a:p>
          <a:endParaRPr lang="en-US"/>
        </a:p>
      </dgm:t>
    </dgm:pt>
    <dgm:pt modelId="{F49DEFFE-A772-4856-B3FE-2CD22BC4F605}" type="sibTrans" cxnId="{D233E1F5-7270-4F41-8A33-CF168E45E290}">
      <dgm:prSet/>
      <dgm:spPr/>
      <dgm:t>
        <a:bodyPr/>
        <a:lstStyle/>
        <a:p>
          <a:endParaRPr lang="en-US"/>
        </a:p>
      </dgm:t>
    </dgm:pt>
    <dgm:pt modelId="{08EB2C9F-3A02-46C3-AB8F-504D9C7013A4}" type="pres">
      <dgm:prSet presAssocID="{D8F73B2F-8D8C-4C1C-92EE-1620609FF9E7}" presName="compositeShape" presStyleCnt="0">
        <dgm:presLayoutVars>
          <dgm:dir/>
          <dgm:resizeHandles/>
        </dgm:presLayoutVars>
      </dgm:prSet>
      <dgm:spPr/>
    </dgm:pt>
    <dgm:pt modelId="{231D4365-94DA-43D8-A9F2-FF5B07DF07ED}" type="pres">
      <dgm:prSet presAssocID="{D8F73B2F-8D8C-4C1C-92EE-1620609FF9E7}" presName="pyramid" presStyleLbl="node1" presStyleIdx="0" presStyleCnt="1"/>
      <dgm:spPr/>
    </dgm:pt>
    <dgm:pt modelId="{3ECFDC80-F722-4A0B-8CDE-F7613487E123}" type="pres">
      <dgm:prSet presAssocID="{D8F73B2F-8D8C-4C1C-92EE-1620609FF9E7}" presName="theList" presStyleCnt="0"/>
      <dgm:spPr/>
    </dgm:pt>
    <dgm:pt modelId="{BB579229-5C00-4165-B386-CA272DBE69C9}" type="pres">
      <dgm:prSet presAssocID="{5706707F-F45A-45BF-9333-240CE533FB6C}" presName="aNode" presStyleLbl="fgAcc1" presStyleIdx="0" presStyleCnt="2">
        <dgm:presLayoutVars>
          <dgm:bulletEnabled val="1"/>
        </dgm:presLayoutVars>
      </dgm:prSet>
      <dgm:spPr/>
    </dgm:pt>
    <dgm:pt modelId="{AFBE8B51-2822-4EB2-AE5A-D0D81212ED44}" type="pres">
      <dgm:prSet presAssocID="{5706707F-F45A-45BF-9333-240CE533FB6C}" presName="aSpace" presStyleCnt="0"/>
      <dgm:spPr/>
    </dgm:pt>
    <dgm:pt modelId="{BE38FB5B-7C4F-4D97-A1E1-E3FEC0FF2C0E}" type="pres">
      <dgm:prSet presAssocID="{0B5D8E1E-25EF-46F1-B03A-6D605E83F53C}" presName="aNode" presStyleLbl="fgAcc1" presStyleIdx="1" presStyleCnt="2">
        <dgm:presLayoutVars>
          <dgm:bulletEnabled val="1"/>
        </dgm:presLayoutVars>
      </dgm:prSet>
      <dgm:spPr/>
    </dgm:pt>
    <dgm:pt modelId="{7F680C24-3C4D-4396-A682-8689078B22FB}" type="pres">
      <dgm:prSet presAssocID="{0B5D8E1E-25EF-46F1-B03A-6D605E83F53C}" presName="aSpace" presStyleCnt="0"/>
      <dgm:spPr/>
    </dgm:pt>
  </dgm:ptLst>
  <dgm:cxnLst>
    <dgm:cxn modelId="{1393E60F-74FC-4CC1-B079-13E16D7DF598}" srcId="{0B5D8E1E-25EF-46F1-B03A-6D605E83F53C}" destId="{F3F2D004-5E83-475F-8783-F182D0EDB325}" srcOrd="0" destOrd="0" parTransId="{2D6280AF-6845-4835-9316-D80F72070889}" sibTransId="{CA6589EB-BC65-41E9-890E-D5AA06F4B8D5}"/>
    <dgm:cxn modelId="{6C9F8D27-2A4C-4CB9-8D87-BE0E2E4C3E1F}" type="presOf" srcId="{D8F73B2F-8D8C-4C1C-92EE-1620609FF9E7}" destId="{08EB2C9F-3A02-46C3-AB8F-504D9C7013A4}" srcOrd="0" destOrd="0" presId="urn:microsoft.com/office/officeart/2005/8/layout/pyramid2"/>
    <dgm:cxn modelId="{2C9AFB49-B8A0-47AF-AA92-AA8F712616A9}" srcId="{0B5D8E1E-25EF-46F1-B03A-6D605E83F53C}" destId="{11D438DC-5BED-43D9-8249-AD259FC42EE7}" srcOrd="1" destOrd="0" parTransId="{FB905340-B4CD-434D-8371-80AD109BBE99}" sibTransId="{721694DB-9AE0-41C8-B0B6-0E4A74D9B963}"/>
    <dgm:cxn modelId="{F611D24A-3435-45B1-911D-8B698FB270DD}" type="presOf" srcId="{F3F2D004-5E83-475F-8783-F182D0EDB325}" destId="{BE38FB5B-7C4F-4D97-A1E1-E3FEC0FF2C0E}" srcOrd="0" destOrd="1" presId="urn:microsoft.com/office/officeart/2005/8/layout/pyramid2"/>
    <dgm:cxn modelId="{2CFED37C-DBD6-41A5-A87C-05F6FA26D2EE}" srcId="{5706707F-F45A-45BF-9333-240CE533FB6C}" destId="{F94BF8C6-5E2E-4BB2-8310-423BC061B948}" srcOrd="0" destOrd="0" parTransId="{DFA2E01A-309F-4F77-81BF-D6791868A8EF}" sibTransId="{51271CC9-58F3-4EFD-B444-79117721DBAF}"/>
    <dgm:cxn modelId="{34996D8D-6BEE-49CC-B3B9-72183FC72E75}" srcId="{D8F73B2F-8D8C-4C1C-92EE-1620609FF9E7}" destId="{5706707F-F45A-45BF-9333-240CE533FB6C}" srcOrd="0" destOrd="0" parTransId="{6745FDDB-0A1F-4A6A-B1BA-E600DF8F5774}" sibTransId="{D1FE9E2A-4E6E-4928-81BB-42A18EB5311B}"/>
    <dgm:cxn modelId="{11798291-C4B9-4769-9B5D-5E9DE449079D}" type="presOf" srcId="{EE0878F4-5B22-4E1A-AC7B-96F3A005B7AD}" destId="{BB579229-5C00-4165-B386-CA272DBE69C9}" srcOrd="0" destOrd="2" presId="urn:microsoft.com/office/officeart/2005/8/layout/pyramid2"/>
    <dgm:cxn modelId="{848BF899-15D8-46CD-9387-E7C1FE805BFE}" type="presOf" srcId="{0B5D8E1E-25EF-46F1-B03A-6D605E83F53C}" destId="{BE38FB5B-7C4F-4D97-A1E1-E3FEC0FF2C0E}" srcOrd="0" destOrd="0" presId="urn:microsoft.com/office/officeart/2005/8/layout/pyramid2"/>
    <dgm:cxn modelId="{98A5FDCF-C3BB-4526-BE11-7E40D7F63669}" type="presOf" srcId="{F94BF8C6-5E2E-4BB2-8310-423BC061B948}" destId="{BB579229-5C00-4165-B386-CA272DBE69C9}" srcOrd="0" destOrd="1" presId="urn:microsoft.com/office/officeart/2005/8/layout/pyramid2"/>
    <dgm:cxn modelId="{7F760DD2-6D34-431E-B830-C607CCD2F36A}" type="presOf" srcId="{5706707F-F45A-45BF-9333-240CE533FB6C}" destId="{BB579229-5C00-4165-B386-CA272DBE69C9}" srcOrd="0" destOrd="0" presId="urn:microsoft.com/office/officeart/2005/8/layout/pyramid2"/>
    <dgm:cxn modelId="{B6D52AEB-9615-4D5C-A34C-50D4F3B91179}" type="presOf" srcId="{11D438DC-5BED-43D9-8249-AD259FC42EE7}" destId="{BE38FB5B-7C4F-4D97-A1E1-E3FEC0FF2C0E}" srcOrd="0" destOrd="2" presId="urn:microsoft.com/office/officeart/2005/8/layout/pyramid2"/>
    <dgm:cxn modelId="{D233E1F5-7270-4F41-8A33-CF168E45E290}" srcId="{5706707F-F45A-45BF-9333-240CE533FB6C}" destId="{EE0878F4-5B22-4E1A-AC7B-96F3A005B7AD}" srcOrd="1" destOrd="0" parTransId="{43BE88DD-5115-4F4B-ABB5-61E7A7FA0168}" sibTransId="{F49DEFFE-A772-4856-B3FE-2CD22BC4F605}"/>
    <dgm:cxn modelId="{63B478F6-E323-4EF0-9A62-947A95D7956A}" srcId="{D8F73B2F-8D8C-4C1C-92EE-1620609FF9E7}" destId="{0B5D8E1E-25EF-46F1-B03A-6D605E83F53C}" srcOrd="1" destOrd="0" parTransId="{9DD47056-81BD-47ED-BC8C-6FC34011C960}" sibTransId="{94F824FA-8409-424D-8369-D2920D0634C6}"/>
    <dgm:cxn modelId="{848B1317-FBE1-4D26-BDDF-1C42C981AEBD}" type="presParOf" srcId="{08EB2C9F-3A02-46C3-AB8F-504D9C7013A4}" destId="{231D4365-94DA-43D8-A9F2-FF5B07DF07ED}" srcOrd="0" destOrd="0" presId="urn:microsoft.com/office/officeart/2005/8/layout/pyramid2"/>
    <dgm:cxn modelId="{63D3E340-E691-481A-B41B-FFF959B1CF10}" type="presParOf" srcId="{08EB2C9F-3A02-46C3-AB8F-504D9C7013A4}" destId="{3ECFDC80-F722-4A0B-8CDE-F7613487E123}" srcOrd="1" destOrd="0" presId="urn:microsoft.com/office/officeart/2005/8/layout/pyramid2"/>
    <dgm:cxn modelId="{CAAAEF47-1C6A-4E2D-97D9-7E9F9CF5766A}" type="presParOf" srcId="{3ECFDC80-F722-4A0B-8CDE-F7613487E123}" destId="{BB579229-5C00-4165-B386-CA272DBE69C9}" srcOrd="0" destOrd="0" presId="urn:microsoft.com/office/officeart/2005/8/layout/pyramid2"/>
    <dgm:cxn modelId="{348F64E1-1BF2-4C1C-99D2-86E90A9F8418}" type="presParOf" srcId="{3ECFDC80-F722-4A0B-8CDE-F7613487E123}" destId="{AFBE8B51-2822-4EB2-AE5A-D0D81212ED44}" srcOrd="1" destOrd="0" presId="urn:microsoft.com/office/officeart/2005/8/layout/pyramid2"/>
    <dgm:cxn modelId="{1B426566-6BF0-447F-9C3B-023D20B2779C}" type="presParOf" srcId="{3ECFDC80-F722-4A0B-8CDE-F7613487E123}" destId="{BE38FB5B-7C4F-4D97-A1E1-E3FEC0FF2C0E}" srcOrd="2" destOrd="0" presId="urn:microsoft.com/office/officeart/2005/8/layout/pyramid2"/>
    <dgm:cxn modelId="{3D9699EC-297D-417C-BC4A-8FD8BECE9E08}" type="presParOf" srcId="{3ECFDC80-F722-4A0B-8CDE-F7613487E123}" destId="{7F680C24-3C4D-4396-A682-8689078B22FB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4359C91-85D1-49DD-AD17-3A6DAB37E172}" type="doc">
      <dgm:prSet loTypeId="urn:microsoft.com/office/officeart/2005/8/layout/funnel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988CBC-2B9F-4B33-BB98-3A190EB5B8F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Elasticsearch</a:t>
          </a:r>
        </a:p>
      </dgm:t>
    </dgm:pt>
    <dgm:pt modelId="{19CD1E66-04AE-4AE9-B726-61DE35925185}" type="parTrans" cxnId="{13563C31-43B4-4968-9A65-20B471D3CEE1}">
      <dgm:prSet/>
      <dgm:spPr/>
      <dgm:t>
        <a:bodyPr/>
        <a:lstStyle/>
        <a:p>
          <a:endParaRPr lang="en-US"/>
        </a:p>
      </dgm:t>
    </dgm:pt>
    <dgm:pt modelId="{66780B6A-59D6-41F0-BB79-8D6E832313E8}" type="sibTrans" cxnId="{13563C31-43B4-4968-9A65-20B471D3CEE1}">
      <dgm:prSet/>
      <dgm:spPr/>
      <dgm:t>
        <a:bodyPr/>
        <a:lstStyle/>
        <a:p>
          <a:endParaRPr lang="en-US"/>
        </a:p>
      </dgm:t>
    </dgm:pt>
    <dgm:pt modelId="{FA391FE3-1F57-4BB8-9CE3-2813BCCFE2A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 On Commit</a:t>
          </a:r>
        </a:p>
      </dgm:t>
    </dgm:pt>
    <dgm:pt modelId="{83C3A8DF-6C2C-40B5-8F52-C19ED407042E}" type="parTrans" cxnId="{672D8FE3-3D87-4ACE-B9CD-931903DB519C}">
      <dgm:prSet/>
      <dgm:spPr/>
      <dgm:t>
        <a:bodyPr/>
        <a:lstStyle/>
        <a:p>
          <a:endParaRPr lang="en-US"/>
        </a:p>
      </dgm:t>
    </dgm:pt>
    <dgm:pt modelId="{22A61A5F-D922-48E6-A169-1C48EE522552}" type="sibTrans" cxnId="{672D8FE3-3D87-4ACE-B9CD-931903DB519C}">
      <dgm:prSet/>
      <dgm:spPr/>
      <dgm:t>
        <a:bodyPr/>
        <a:lstStyle/>
        <a:p>
          <a:endParaRPr lang="en-US"/>
        </a:p>
      </dgm:t>
    </dgm:pt>
    <dgm:pt modelId="{DE685C85-3AA5-47EC-AC32-41A0A77D6FD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 On Commit</a:t>
          </a:r>
        </a:p>
      </dgm:t>
    </dgm:pt>
    <dgm:pt modelId="{28618C4F-E0B3-4EFB-8F7B-7CE1FB2D838D}" type="parTrans" cxnId="{91055662-258E-465D-B227-AF19B70AE032}">
      <dgm:prSet/>
      <dgm:spPr/>
      <dgm:t>
        <a:bodyPr/>
        <a:lstStyle/>
        <a:p>
          <a:endParaRPr lang="en-US"/>
        </a:p>
      </dgm:t>
    </dgm:pt>
    <dgm:pt modelId="{24B92624-7EDA-499B-B0F3-176DAFED6F76}" type="sibTrans" cxnId="{91055662-258E-465D-B227-AF19B70AE032}">
      <dgm:prSet/>
      <dgm:spPr/>
      <dgm:t>
        <a:bodyPr/>
        <a:lstStyle/>
        <a:p>
          <a:endParaRPr lang="en-US"/>
        </a:p>
      </dgm:t>
    </dgm:pt>
    <dgm:pt modelId="{64A46AA3-F23A-43C1-BD27-F52C316727D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 On Commit</a:t>
          </a:r>
        </a:p>
      </dgm:t>
    </dgm:pt>
    <dgm:pt modelId="{D2849F30-23DC-4C41-9B6A-0EF44673EFD1}" type="parTrans" cxnId="{3CFA81BC-A7D0-4798-BC6B-14260A76496E}">
      <dgm:prSet/>
      <dgm:spPr/>
      <dgm:t>
        <a:bodyPr/>
        <a:lstStyle/>
        <a:p>
          <a:endParaRPr lang="en-US"/>
        </a:p>
      </dgm:t>
    </dgm:pt>
    <dgm:pt modelId="{BC694787-CE33-42C3-83E9-4C2A309280F2}" type="sibTrans" cxnId="{3CFA81BC-A7D0-4798-BC6B-14260A76496E}">
      <dgm:prSet/>
      <dgm:spPr/>
      <dgm:t>
        <a:bodyPr/>
        <a:lstStyle/>
        <a:p>
          <a:endParaRPr lang="en-US"/>
        </a:p>
      </dgm:t>
    </dgm:pt>
    <dgm:pt modelId="{A01A6D65-CCA4-4949-AF2F-DA9FAE782060}" type="pres">
      <dgm:prSet presAssocID="{54359C91-85D1-49DD-AD17-3A6DAB37E172}" presName="Name0" presStyleCnt="0">
        <dgm:presLayoutVars>
          <dgm:chMax val="4"/>
          <dgm:resizeHandles val="exact"/>
        </dgm:presLayoutVars>
      </dgm:prSet>
      <dgm:spPr/>
    </dgm:pt>
    <dgm:pt modelId="{BA39D996-39CD-467A-9A8B-3C849E31C4CB}" type="pres">
      <dgm:prSet presAssocID="{54359C91-85D1-49DD-AD17-3A6DAB37E172}" presName="ellipse" presStyleLbl="trBgShp" presStyleIdx="0" presStyleCnt="1"/>
      <dgm:spPr/>
    </dgm:pt>
    <dgm:pt modelId="{852983C7-A884-4180-8F2F-70BB355A66F7}" type="pres">
      <dgm:prSet presAssocID="{54359C91-85D1-49DD-AD17-3A6DAB37E172}" presName="arrow1" presStyleLbl="fgShp" presStyleIdx="0" presStyleCnt="1"/>
      <dgm:spPr/>
    </dgm:pt>
    <dgm:pt modelId="{743DD390-4ADF-42BF-B2B0-2BC3537E2E13}" type="pres">
      <dgm:prSet presAssocID="{54359C91-85D1-49DD-AD17-3A6DAB37E172}" presName="rectangle" presStyleLbl="revTx" presStyleIdx="0" presStyleCnt="1">
        <dgm:presLayoutVars>
          <dgm:bulletEnabled val="1"/>
        </dgm:presLayoutVars>
      </dgm:prSet>
      <dgm:spPr/>
    </dgm:pt>
    <dgm:pt modelId="{170BE5F5-CB52-4256-AFFE-589B4036DFD7}" type="pres">
      <dgm:prSet presAssocID="{DE685C85-3AA5-47EC-AC32-41A0A77D6FD8}" presName="item1" presStyleLbl="node1" presStyleIdx="0" presStyleCnt="3">
        <dgm:presLayoutVars>
          <dgm:bulletEnabled val="1"/>
        </dgm:presLayoutVars>
      </dgm:prSet>
      <dgm:spPr/>
    </dgm:pt>
    <dgm:pt modelId="{0EF86A6E-1CE4-45FE-BD5A-BE73ACF90A9D}" type="pres">
      <dgm:prSet presAssocID="{64A46AA3-F23A-43C1-BD27-F52C316727D9}" presName="item2" presStyleLbl="node1" presStyleIdx="1" presStyleCnt="3">
        <dgm:presLayoutVars>
          <dgm:bulletEnabled val="1"/>
        </dgm:presLayoutVars>
      </dgm:prSet>
      <dgm:spPr/>
    </dgm:pt>
    <dgm:pt modelId="{066EA968-2AC3-4683-970F-A5768F2FA4B0}" type="pres">
      <dgm:prSet presAssocID="{85988CBC-2B9F-4B33-BB98-3A190EB5B8F9}" presName="item3" presStyleLbl="node1" presStyleIdx="2" presStyleCnt="3">
        <dgm:presLayoutVars>
          <dgm:bulletEnabled val="1"/>
        </dgm:presLayoutVars>
      </dgm:prSet>
      <dgm:spPr/>
    </dgm:pt>
    <dgm:pt modelId="{942EBDC9-3286-455D-816C-42FDAE536DEE}" type="pres">
      <dgm:prSet presAssocID="{54359C91-85D1-49DD-AD17-3A6DAB37E172}" presName="funnel" presStyleLbl="trAlignAcc1" presStyleIdx="0" presStyleCnt="1"/>
      <dgm:spPr/>
    </dgm:pt>
  </dgm:ptLst>
  <dgm:cxnLst>
    <dgm:cxn modelId="{FD0B2F00-BFCD-4F4F-95DF-4777AB062993}" type="presOf" srcId="{54359C91-85D1-49DD-AD17-3A6DAB37E172}" destId="{A01A6D65-CCA4-4949-AF2F-DA9FAE782060}" srcOrd="0" destOrd="0" presId="urn:microsoft.com/office/officeart/2005/8/layout/funnel1"/>
    <dgm:cxn modelId="{13563C31-43B4-4968-9A65-20B471D3CEE1}" srcId="{54359C91-85D1-49DD-AD17-3A6DAB37E172}" destId="{85988CBC-2B9F-4B33-BB98-3A190EB5B8F9}" srcOrd="3" destOrd="0" parTransId="{19CD1E66-04AE-4AE9-B726-61DE35925185}" sibTransId="{66780B6A-59D6-41F0-BB79-8D6E832313E8}"/>
    <dgm:cxn modelId="{063E5B31-D35E-41A4-9F33-5279532F9C29}" type="presOf" srcId="{DE685C85-3AA5-47EC-AC32-41A0A77D6FD8}" destId="{0EF86A6E-1CE4-45FE-BD5A-BE73ACF90A9D}" srcOrd="0" destOrd="0" presId="urn:microsoft.com/office/officeart/2005/8/layout/funnel1"/>
    <dgm:cxn modelId="{83EA1F39-350A-4D74-9661-C0A1E16ED891}" type="presOf" srcId="{64A46AA3-F23A-43C1-BD27-F52C316727D9}" destId="{170BE5F5-CB52-4256-AFFE-589B4036DFD7}" srcOrd="0" destOrd="0" presId="urn:microsoft.com/office/officeart/2005/8/layout/funnel1"/>
    <dgm:cxn modelId="{91055662-258E-465D-B227-AF19B70AE032}" srcId="{54359C91-85D1-49DD-AD17-3A6DAB37E172}" destId="{DE685C85-3AA5-47EC-AC32-41A0A77D6FD8}" srcOrd="1" destOrd="0" parTransId="{28618C4F-E0B3-4EFB-8F7B-7CE1FB2D838D}" sibTransId="{24B92624-7EDA-499B-B0F3-176DAFED6F76}"/>
    <dgm:cxn modelId="{3CFA81BC-A7D0-4798-BC6B-14260A76496E}" srcId="{54359C91-85D1-49DD-AD17-3A6DAB37E172}" destId="{64A46AA3-F23A-43C1-BD27-F52C316727D9}" srcOrd="2" destOrd="0" parTransId="{D2849F30-23DC-4C41-9B6A-0EF44673EFD1}" sibTransId="{BC694787-CE33-42C3-83E9-4C2A309280F2}"/>
    <dgm:cxn modelId="{552B88D9-E330-4208-8FF0-88ABB4ABE486}" type="presOf" srcId="{FA391FE3-1F57-4BB8-9CE3-2813BCCFE2A4}" destId="{066EA968-2AC3-4683-970F-A5768F2FA4B0}" srcOrd="0" destOrd="0" presId="urn:microsoft.com/office/officeart/2005/8/layout/funnel1"/>
    <dgm:cxn modelId="{72E33EE1-288D-457B-A636-E781E935303A}" type="presOf" srcId="{85988CBC-2B9F-4B33-BB98-3A190EB5B8F9}" destId="{743DD390-4ADF-42BF-B2B0-2BC3537E2E13}" srcOrd="0" destOrd="0" presId="urn:microsoft.com/office/officeart/2005/8/layout/funnel1"/>
    <dgm:cxn modelId="{672D8FE3-3D87-4ACE-B9CD-931903DB519C}" srcId="{54359C91-85D1-49DD-AD17-3A6DAB37E172}" destId="{FA391FE3-1F57-4BB8-9CE3-2813BCCFE2A4}" srcOrd="0" destOrd="0" parTransId="{83C3A8DF-6C2C-40B5-8F52-C19ED407042E}" sibTransId="{22A61A5F-D922-48E6-A169-1C48EE522552}"/>
    <dgm:cxn modelId="{C8E4C734-2A7A-4606-9E70-BC1B944150E0}" type="presParOf" srcId="{A01A6D65-CCA4-4949-AF2F-DA9FAE782060}" destId="{BA39D996-39CD-467A-9A8B-3C849E31C4CB}" srcOrd="0" destOrd="0" presId="urn:microsoft.com/office/officeart/2005/8/layout/funnel1"/>
    <dgm:cxn modelId="{1DC60DA1-8716-417B-8BA9-E21CF8D14789}" type="presParOf" srcId="{A01A6D65-CCA4-4949-AF2F-DA9FAE782060}" destId="{852983C7-A884-4180-8F2F-70BB355A66F7}" srcOrd="1" destOrd="0" presId="urn:microsoft.com/office/officeart/2005/8/layout/funnel1"/>
    <dgm:cxn modelId="{13E09646-444F-411D-BC0E-77A7ADF202B0}" type="presParOf" srcId="{A01A6D65-CCA4-4949-AF2F-DA9FAE782060}" destId="{743DD390-4ADF-42BF-B2B0-2BC3537E2E13}" srcOrd="2" destOrd="0" presId="urn:microsoft.com/office/officeart/2005/8/layout/funnel1"/>
    <dgm:cxn modelId="{DE1BDC5A-F031-4F8A-9014-F7DBEA01EE94}" type="presParOf" srcId="{A01A6D65-CCA4-4949-AF2F-DA9FAE782060}" destId="{170BE5F5-CB52-4256-AFFE-589B4036DFD7}" srcOrd="3" destOrd="0" presId="urn:microsoft.com/office/officeart/2005/8/layout/funnel1"/>
    <dgm:cxn modelId="{DF5698A2-F1FA-4003-BEE3-4593AAEAC441}" type="presParOf" srcId="{A01A6D65-CCA4-4949-AF2F-DA9FAE782060}" destId="{0EF86A6E-1CE4-45FE-BD5A-BE73ACF90A9D}" srcOrd="4" destOrd="0" presId="urn:microsoft.com/office/officeart/2005/8/layout/funnel1"/>
    <dgm:cxn modelId="{4F963E78-C3FE-4AB8-B727-D2EC10B2E65C}" type="presParOf" srcId="{A01A6D65-CCA4-4949-AF2F-DA9FAE782060}" destId="{066EA968-2AC3-4683-970F-A5768F2FA4B0}" srcOrd="5" destOrd="0" presId="urn:microsoft.com/office/officeart/2005/8/layout/funnel1"/>
    <dgm:cxn modelId="{A45FB149-BE97-4BDB-9CDA-9C622429C113}" type="presParOf" srcId="{A01A6D65-CCA4-4949-AF2F-DA9FAE782060}" destId="{942EBDC9-3286-455D-816C-42FDAE536DE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B33A96B-CB23-4204-9EDA-6AEE058029A3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54D7BEA-B65B-4662-8CC0-FEDBCC0FF7D0}">
      <dgm:prSet phldrT="[Text]"/>
      <dgm:spPr/>
      <dgm:t>
        <a:bodyPr/>
        <a:lstStyle/>
        <a:p>
          <a:r>
            <a:rPr lang="en-US" dirty="0"/>
            <a:t>Day</a:t>
          </a:r>
        </a:p>
      </dgm:t>
    </dgm:pt>
    <dgm:pt modelId="{C9ED6FF9-1F3A-4BDF-AEAC-63CCD95C3D20}" type="parTrans" cxnId="{211EA34D-A58F-441D-859D-F27103271A79}">
      <dgm:prSet/>
      <dgm:spPr/>
      <dgm:t>
        <a:bodyPr/>
        <a:lstStyle/>
        <a:p>
          <a:endParaRPr lang="en-US"/>
        </a:p>
      </dgm:t>
    </dgm:pt>
    <dgm:pt modelId="{3CB74716-2D90-48DC-80AE-D95BD9363E61}" type="sibTrans" cxnId="{211EA34D-A58F-441D-859D-F27103271A79}">
      <dgm:prSet/>
      <dgm:spPr/>
      <dgm:t>
        <a:bodyPr/>
        <a:lstStyle/>
        <a:p>
          <a:endParaRPr lang="en-US"/>
        </a:p>
      </dgm:t>
    </dgm:pt>
    <dgm:pt modelId="{48759388-18DC-4361-A7E1-61DD4F53AA38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9C666402-AAC7-41E6-A99A-C0FCACAC0815}" type="parTrans" cxnId="{F5CC46AA-E751-49E4-AEE6-C9CF590C627E}">
      <dgm:prSet/>
      <dgm:spPr/>
      <dgm:t>
        <a:bodyPr/>
        <a:lstStyle/>
        <a:p>
          <a:endParaRPr lang="en-US"/>
        </a:p>
      </dgm:t>
    </dgm:pt>
    <dgm:pt modelId="{F0A334C4-A368-41BD-AB3E-A1B86D41F085}" type="sibTrans" cxnId="{F5CC46AA-E751-49E4-AEE6-C9CF590C627E}">
      <dgm:prSet/>
      <dgm:spPr/>
      <dgm:t>
        <a:bodyPr/>
        <a:lstStyle/>
        <a:p>
          <a:endParaRPr lang="en-US"/>
        </a:p>
      </dgm:t>
    </dgm:pt>
    <dgm:pt modelId="{8F0028B8-D7EA-4249-90A4-EAD5AAAE5F8E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76B3E38E-6C92-4FE9-A529-507FF87F00A2}" type="parTrans" cxnId="{1F19FC9F-BD08-4D17-B16D-E97A43ED6003}">
      <dgm:prSet/>
      <dgm:spPr/>
      <dgm:t>
        <a:bodyPr/>
        <a:lstStyle/>
        <a:p>
          <a:endParaRPr lang="en-US"/>
        </a:p>
      </dgm:t>
    </dgm:pt>
    <dgm:pt modelId="{0095F1E2-51C9-4AC9-AF52-4C162C00FF59}" type="sibTrans" cxnId="{1F19FC9F-BD08-4D17-B16D-E97A43ED6003}">
      <dgm:prSet/>
      <dgm:spPr/>
      <dgm:t>
        <a:bodyPr/>
        <a:lstStyle/>
        <a:p>
          <a:endParaRPr lang="en-US"/>
        </a:p>
      </dgm:t>
    </dgm:pt>
    <dgm:pt modelId="{0A64D51A-9B9B-43E4-9ECC-FAAAFE9E103D}">
      <dgm:prSet phldrT="[Text]"/>
      <dgm:spPr/>
      <dgm:t>
        <a:bodyPr/>
        <a:lstStyle/>
        <a:p>
          <a:r>
            <a:rPr lang="en-US" dirty="0"/>
            <a:t>Night</a:t>
          </a:r>
        </a:p>
      </dgm:t>
    </dgm:pt>
    <dgm:pt modelId="{BF53C28B-E096-4C9B-AA89-8436E7B54957}" type="parTrans" cxnId="{D5491BE5-6FFB-4E77-A1FE-28C450E6807A}">
      <dgm:prSet/>
      <dgm:spPr/>
      <dgm:t>
        <a:bodyPr/>
        <a:lstStyle/>
        <a:p>
          <a:endParaRPr lang="en-US"/>
        </a:p>
      </dgm:t>
    </dgm:pt>
    <dgm:pt modelId="{263209AA-B2A0-400B-98A5-C92DBB9FCB8E}" type="sibTrans" cxnId="{D5491BE5-6FFB-4E77-A1FE-28C450E6807A}">
      <dgm:prSet/>
      <dgm:spPr/>
      <dgm:t>
        <a:bodyPr/>
        <a:lstStyle/>
        <a:p>
          <a:endParaRPr lang="en-US"/>
        </a:p>
      </dgm:t>
    </dgm:pt>
    <dgm:pt modelId="{540663F5-78A6-4715-A4C5-C91B924A9A4F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E7A7759F-A02B-4CBB-994C-4F14836F2651}" type="parTrans" cxnId="{F82A3764-DB0B-420D-B77A-94A783E6CE22}">
      <dgm:prSet/>
      <dgm:spPr/>
      <dgm:t>
        <a:bodyPr/>
        <a:lstStyle/>
        <a:p>
          <a:endParaRPr lang="en-US"/>
        </a:p>
      </dgm:t>
    </dgm:pt>
    <dgm:pt modelId="{C9FB3495-C812-42EC-B0C0-DBB9B23D8C50}" type="sibTrans" cxnId="{F82A3764-DB0B-420D-B77A-94A783E6CE22}">
      <dgm:prSet/>
      <dgm:spPr/>
      <dgm:t>
        <a:bodyPr/>
        <a:lstStyle/>
        <a:p>
          <a:endParaRPr lang="en-US"/>
        </a:p>
      </dgm:t>
    </dgm:pt>
    <dgm:pt modelId="{5A908037-068A-498A-803D-725F3C0D0C5B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51210673-C01A-486B-B521-9F4B2E1CFB00}" type="parTrans" cxnId="{B7BA346A-1DDA-46BC-A6B1-57ED7F4356F6}">
      <dgm:prSet/>
      <dgm:spPr/>
      <dgm:t>
        <a:bodyPr/>
        <a:lstStyle/>
        <a:p>
          <a:endParaRPr lang="en-US"/>
        </a:p>
      </dgm:t>
    </dgm:pt>
    <dgm:pt modelId="{A9B7C62C-99CF-4A60-9AA7-1740EEB270F0}" type="sibTrans" cxnId="{B7BA346A-1DDA-46BC-A6B1-57ED7F4356F6}">
      <dgm:prSet/>
      <dgm:spPr/>
      <dgm:t>
        <a:bodyPr/>
        <a:lstStyle/>
        <a:p>
          <a:endParaRPr lang="en-US"/>
        </a:p>
      </dgm:t>
    </dgm:pt>
    <dgm:pt modelId="{1E596C60-4A34-42D1-9F19-06E924D7A2BC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E418C94A-2BD1-4823-A58D-0972C9C6D567}" type="parTrans" cxnId="{87064CF1-A62A-463D-8040-67B59B00B415}">
      <dgm:prSet/>
      <dgm:spPr/>
      <dgm:t>
        <a:bodyPr/>
        <a:lstStyle/>
        <a:p>
          <a:endParaRPr lang="en-US"/>
        </a:p>
      </dgm:t>
    </dgm:pt>
    <dgm:pt modelId="{115C0096-E504-4EA1-B8F1-0C8C5A6D0058}" type="sibTrans" cxnId="{87064CF1-A62A-463D-8040-67B59B00B415}">
      <dgm:prSet/>
      <dgm:spPr/>
      <dgm:t>
        <a:bodyPr/>
        <a:lstStyle/>
        <a:p>
          <a:endParaRPr lang="en-US"/>
        </a:p>
      </dgm:t>
    </dgm:pt>
    <dgm:pt modelId="{199623A6-A95E-43DE-BBF0-4B72C6D4DC3D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2CD1C9B4-E10A-441D-9DBD-1748B85F3C77}" type="parTrans" cxnId="{27102004-B285-4C61-B9E2-6011FB162413}">
      <dgm:prSet/>
      <dgm:spPr/>
      <dgm:t>
        <a:bodyPr/>
        <a:lstStyle/>
        <a:p>
          <a:endParaRPr lang="en-US"/>
        </a:p>
      </dgm:t>
    </dgm:pt>
    <dgm:pt modelId="{5B6403A0-033C-421E-9E2B-715FD7B3082E}" type="sibTrans" cxnId="{27102004-B285-4C61-B9E2-6011FB162413}">
      <dgm:prSet/>
      <dgm:spPr/>
      <dgm:t>
        <a:bodyPr/>
        <a:lstStyle/>
        <a:p>
          <a:endParaRPr lang="en-US"/>
        </a:p>
      </dgm:t>
    </dgm:pt>
    <dgm:pt modelId="{F6DEF4A9-FA70-439B-A04C-E018D8D4B639}" type="pres">
      <dgm:prSet presAssocID="{7B33A96B-CB23-4204-9EDA-6AEE058029A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D57A27A-ADCD-4876-A777-CE472992DC31}" type="pres">
      <dgm:prSet presAssocID="{7B33A96B-CB23-4204-9EDA-6AEE058029A3}" presName="dummyMaxCanvas" presStyleCnt="0"/>
      <dgm:spPr/>
    </dgm:pt>
    <dgm:pt modelId="{A42A25BC-861A-4F4F-B38F-2661422602D4}" type="pres">
      <dgm:prSet presAssocID="{7B33A96B-CB23-4204-9EDA-6AEE058029A3}" presName="parentComposite" presStyleCnt="0"/>
      <dgm:spPr/>
    </dgm:pt>
    <dgm:pt modelId="{F47C526E-9A6C-4CD4-9DA5-5A0F6CA602D5}" type="pres">
      <dgm:prSet presAssocID="{7B33A96B-CB23-4204-9EDA-6AEE058029A3}" presName="parent1" presStyleLbl="alignAccFollowNode1" presStyleIdx="0" presStyleCnt="4">
        <dgm:presLayoutVars>
          <dgm:chMax val="4"/>
        </dgm:presLayoutVars>
      </dgm:prSet>
      <dgm:spPr/>
    </dgm:pt>
    <dgm:pt modelId="{3E98BAD4-141D-4C4E-A1B5-B8330B0FE20C}" type="pres">
      <dgm:prSet presAssocID="{7B33A96B-CB23-4204-9EDA-6AEE058029A3}" presName="parent2" presStyleLbl="alignAccFollowNode1" presStyleIdx="1" presStyleCnt="4">
        <dgm:presLayoutVars>
          <dgm:chMax val="4"/>
        </dgm:presLayoutVars>
      </dgm:prSet>
      <dgm:spPr/>
    </dgm:pt>
    <dgm:pt modelId="{CF000445-E774-4531-85E4-E2AEAC798780}" type="pres">
      <dgm:prSet presAssocID="{7B33A96B-CB23-4204-9EDA-6AEE058029A3}" presName="childrenComposite" presStyleCnt="0"/>
      <dgm:spPr/>
    </dgm:pt>
    <dgm:pt modelId="{55708466-5916-4A06-99EF-113AE775ABE4}" type="pres">
      <dgm:prSet presAssocID="{7B33A96B-CB23-4204-9EDA-6AEE058029A3}" presName="dummyMaxCanvas_ChildArea" presStyleCnt="0"/>
      <dgm:spPr/>
    </dgm:pt>
    <dgm:pt modelId="{E4B52D17-0770-4282-A010-AEB795EBFB84}" type="pres">
      <dgm:prSet presAssocID="{7B33A96B-CB23-4204-9EDA-6AEE058029A3}" presName="fulcrum" presStyleLbl="alignAccFollowNode1" presStyleIdx="2" presStyleCnt="4"/>
      <dgm:spPr/>
    </dgm:pt>
    <dgm:pt modelId="{DEA35B65-1379-4743-BEF3-A7CA10E0F141}" type="pres">
      <dgm:prSet presAssocID="{7B33A96B-CB23-4204-9EDA-6AEE058029A3}" presName="balance_33" presStyleLbl="alignAccFollowNode1" presStyleIdx="3" presStyleCnt="4">
        <dgm:presLayoutVars>
          <dgm:bulletEnabled val="1"/>
        </dgm:presLayoutVars>
      </dgm:prSet>
      <dgm:spPr/>
    </dgm:pt>
    <dgm:pt modelId="{0740EA50-076E-4E91-83E3-4DA6F3036FE3}" type="pres">
      <dgm:prSet presAssocID="{7B33A96B-CB23-4204-9EDA-6AEE058029A3}" presName="right_33_1" presStyleLbl="node1" presStyleIdx="0" presStyleCnt="6">
        <dgm:presLayoutVars>
          <dgm:bulletEnabled val="1"/>
        </dgm:presLayoutVars>
      </dgm:prSet>
      <dgm:spPr/>
    </dgm:pt>
    <dgm:pt modelId="{C49E9EF9-756A-43F4-AAE8-8D6FAF9A37E0}" type="pres">
      <dgm:prSet presAssocID="{7B33A96B-CB23-4204-9EDA-6AEE058029A3}" presName="right_33_2" presStyleLbl="node1" presStyleIdx="1" presStyleCnt="6">
        <dgm:presLayoutVars>
          <dgm:bulletEnabled val="1"/>
        </dgm:presLayoutVars>
      </dgm:prSet>
      <dgm:spPr/>
    </dgm:pt>
    <dgm:pt modelId="{5F7A610D-EE90-406E-A3CA-5A4FCDA5351F}" type="pres">
      <dgm:prSet presAssocID="{7B33A96B-CB23-4204-9EDA-6AEE058029A3}" presName="right_33_3" presStyleLbl="node1" presStyleIdx="2" presStyleCnt="6">
        <dgm:presLayoutVars>
          <dgm:bulletEnabled val="1"/>
        </dgm:presLayoutVars>
      </dgm:prSet>
      <dgm:spPr/>
    </dgm:pt>
    <dgm:pt modelId="{E751396A-F37F-4528-90FA-4E864F7C409E}" type="pres">
      <dgm:prSet presAssocID="{7B33A96B-CB23-4204-9EDA-6AEE058029A3}" presName="left_33_1" presStyleLbl="node1" presStyleIdx="3" presStyleCnt="6">
        <dgm:presLayoutVars>
          <dgm:bulletEnabled val="1"/>
        </dgm:presLayoutVars>
      </dgm:prSet>
      <dgm:spPr/>
    </dgm:pt>
    <dgm:pt modelId="{41B4826E-2C29-43AC-8D44-4CF0108FB064}" type="pres">
      <dgm:prSet presAssocID="{7B33A96B-CB23-4204-9EDA-6AEE058029A3}" presName="left_33_2" presStyleLbl="node1" presStyleIdx="4" presStyleCnt="6">
        <dgm:presLayoutVars>
          <dgm:bulletEnabled val="1"/>
        </dgm:presLayoutVars>
      </dgm:prSet>
      <dgm:spPr/>
    </dgm:pt>
    <dgm:pt modelId="{D5C2491C-1C53-4C35-A45D-6BD5B2AA17DB}" type="pres">
      <dgm:prSet presAssocID="{7B33A96B-CB23-4204-9EDA-6AEE058029A3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27102004-B285-4C61-B9E2-6011FB162413}" srcId="{954D7BEA-B65B-4662-8CC0-FEDBCC0FF7D0}" destId="{199623A6-A95E-43DE-BBF0-4B72C6D4DC3D}" srcOrd="2" destOrd="0" parTransId="{2CD1C9B4-E10A-441D-9DBD-1748B85F3C77}" sibTransId="{5B6403A0-033C-421E-9E2B-715FD7B3082E}"/>
    <dgm:cxn modelId="{92FCBE2C-9623-41A9-B355-33365455658C}" type="presOf" srcId="{1E596C60-4A34-42D1-9F19-06E924D7A2BC}" destId="{5F7A610D-EE90-406E-A3CA-5A4FCDA5351F}" srcOrd="0" destOrd="0" presId="urn:microsoft.com/office/officeart/2005/8/layout/balance1"/>
    <dgm:cxn modelId="{F82A3764-DB0B-420D-B77A-94A783E6CE22}" srcId="{0A64D51A-9B9B-43E4-9ECC-FAAAFE9E103D}" destId="{540663F5-78A6-4715-A4C5-C91B924A9A4F}" srcOrd="0" destOrd="0" parTransId="{E7A7759F-A02B-4CBB-994C-4F14836F2651}" sibTransId="{C9FB3495-C812-42EC-B0C0-DBB9B23D8C50}"/>
    <dgm:cxn modelId="{B7BA346A-1DDA-46BC-A6B1-57ED7F4356F6}" srcId="{0A64D51A-9B9B-43E4-9ECC-FAAAFE9E103D}" destId="{5A908037-068A-498A-803D-725F3C0D0C5B}" srcOrd="1" destOrd="0" parTransId="{51210673-C01A-486B-B521-9F4B2E1CFB00}" sibTransId="{A9B7C62C-99CF-4A60-9AA7-1740EEB270F0}"/>
    <dgm:cxn modelId="{211EA34D-A58F-441D-859D-F27103271A79}" srcId="{7B33A96B-CB23-4204-9EDA-6AEE058029A3}" destId="{954D7BEA-B65B-4662-8CC0-FEDBCC0FF7D0}" srcOrd="0" destOrd="0" parTransId="{C9ED6FF9-1F3A-4BDF-AEAC-63CCD95C3D20}" sibTransId="{3CB74716-2D90-48DC-80AE-D95BD9363E61}"/>
    <dgm:cxn modelId="{140AD187-96BB-4A5E-ACD1-DCD1C3DD542C}" type="presOf" srcId="{8F0028B8-D7EA-4249-90A4-EAD5AAAE5F8E}" destId="{41B4826E-2C29-43AC-8D44-4CF0108FB064}" srcOrd="0" destOrd="0" presId="urn:microsoft.com/office/officeart/2005/8/layout/balance1"/>
    <dgm:cxn modelId="{AFAA6F88-956E-4C8A-ACE5-4513C760D664}" type="presOf" srcId="{540663F5-78A6-4715-A4C5-C91B924A9A4F}" destId="{0740EA50-076E-4E91-83E3-4DA6F3036FE3}" srcOrd="0" destOrd="0" presId="urn:microsoft.com/office/officeart/2005/8/layout/balance1"/>
    <dgm:cxn modelId="{9239AF8F-8931-47C0-96A2-2B657DC363AD}" type="presOf" srcId="{0A64D51A-9B9B-43E4-9ECC-FAAAFE9E103D}" destId="{3E98BAD4-141D-4C4E-A1B5-B8330B0FE20C}" srcOrd="0" destOrd="0" presId="urn:microsoft.com/office/officeart/2005/8/layout/balance1"/>
    <dgm:cxn modelId="{1F19FC9F-BD08-4D17-B16D-E97A43ED6003}" srcId="{954D7BEA-B65B-4662-8CC0-FEDBCC0FF7D0}" destId="{8F0028B8-D7EA-4249-90A4-EAD5AAAE5F8E}" srcOrd="1" destOrd="0" parTransId="{76B3E38E-6C92-4FE9-A529-507FF87F00A2}" sibTransId="{0095F1E2-51C9-4AC9-AF52-4C162C00FF59}"/>
    <dgm:cxn modelId="{B76A28AA-ADCD-4F55-93D4-AFD4815DE649}" type="presOf" srcId="{48759388-18DC-4361-A7E1-61DD4F53AA38}" destId="{E751396A-F37F-4528-90FA-4E864F7C409E}" srcOrd="0" destOrd="0" presId="urn:microsoft.com/office/officeart/2005/8/layout/balance1"/>
    <dgm:cxn modelId="{F5CC46AA-E751-49E4-AEE6-C9CF590C627E}" srcId="{954D7BEA-B65B-4662-8CC0-FEDBCC0FF7D0}" destId="{48759388-18DC-4361-A7E1-61DD4F53AA38}" srcOrd="0" destOrd="0" parTransId="{9C666402-AAC7-41E6-A99A-C0FCACAC0815}" sibTransId="{F0A334C4-A368-41BD-AB3E-A1B86D41F085}"/>
    <dgm:cxn modelId="{3332E9B4-2185-4D16-ADB6-8BA8754D46B9}" type="presOf" srcId="{954D7BEA-B65B-4662-8CC0-FEDBCC0FF7D0}" destId="{F47C526E-9A6C-4CD4-9DA5-5A0F6CA602D5}" srcOrd="0" destOrd="0" presId="urn:microsoft.com/office/officeart/2005/8/layout/balance1"/>
    <dgm:cxn modelId="{5623CCBE-E149-4DE6-BCEC-2100F519D994}" type="presOf" srcId="{5A908037-068A-498A-803D-725F3C0D0C5B}" destId="{C49E9EF9-756A-43F4-AAE8-8D6FAF9A37E0}" srcOrd="0" destOrd="0" presId="urn:microsoft.com/office/officeart/2005/8/layout/balance1"/>
    <dgm:cxn modelId="{180A5DCA-C6B3-478B-AF7D-E90C44E5EF61}" type="presOf" srcId="{7B33A96B-CB23-4204-9EDA-6AEE058029A3}" destId="{F6DEF4A9-FA70-439B-A04C-E018D8D4B639}" srcOrd="0" destOrd="0" presId="urn:microsoft.com/office/officeart/2005/8/layout/balance1"/>
    <dgm:cxn modelId="{D5491BE5-6FFB-4E77-A1FE-28C450E6807A}" srcId="{7B33A96B-CB23-4204-9EDA-6AEE058029A3}" destId="{0A64D51A-9B9B-43E4-9ECC-FAAAFE9E103D}" srcOrd="1" destOrd="0" parTransId="{BF53C28B-E096-4C9B-AA89-8436E7B54957}" sibTransId="{263209AA-B2A0-400B-98A5-C92DBB9FCB8E}"/>
    <dgm:cxn modelId="{87064CF1-A62A-463D-8040-67B59B00B415}" srcId="{0A64D51A-9B9B-43E4-9ECC-FAAAFE9E103D}" destId="{1E596C60-4A34-42D1-9F19-06E924D7A2BC}" srcOrd="2" destOrd="0" parTransId="{E418C94A-2BD1-4823-A58D-0972C9C6D567}" sibTransId="{115C0096-E504-4EA1-B8F1-0C8C5A6D0058}"/>
    <dgm:cxn modelId="{4103CAF6-7946-449E-AC2E-1F4DF3DC5A52}" type="presOf" srcId="{199623A6-A95E-43DE-BBF0-4B72C6D4DC3D}" destId="{D5C2491C-1C53-4C35-A45D-6BD5B2AA17DB}" srcOrd="0" destOrd="0" presId="urn:microsoft.com/office/officeart/2005/8/layout/balance1"/>
    <dgm:cxn modelId="{3B5A7543-0203-4E15-9BC7-E35FEE212FDE}" type="presParOf" srcId="{F6DEF4A9-FA70-439B-A04C-E018D8D4B639}" destId="{0D57A27A-ADCD-4876-A777-CE472992DC31}" srcOrd="0" destOrd="0" presId="urn:microsoft.com/office/officeart/2005/8/layout/balance1"/>
    <dgm:cxn modelId="{28CC05D8-EFA0-4CA5-9ADA-39E2BD2DB6AE}" type="presParOf" srcId="{F6DEF4A9-FA70-439B-A04C-E018D8D4B639}" destId="{A42A25BC-861A-4F4F-B38F-2661422602D4}" srcOrd="1" destOrd="0" presId="urn:microsoft.com/office/officeart/2005/8/layout/balance1"/>
    <dgm:cxn modelId="{06F9D9CA-4A54-4020-A3BA-7552E0A63945}" type="presParOf" srcId="{A42A25BC-861A-4F4F-B38F-2661422602D4}" destId="{F47C526E-9A6C-4CD4-9DA5-5A0F6CA602D5}" srcOrd="0" destOrd="0" presId="urn:microsoft.com/office/officeart/2005/8/layout/balance1"/>
    <dgm:cxn modelId="{1F81DE43-E387-4D8D-8074-1F4570E46906}" type="presParOf" srcId="{A42A25BC-861A-4F4F-B38F-2661422602D4}" destId="{3E98BAD4-141D-4C4E-A1B5-B8330B0FE20C}" srcOrd="1" destOrd="0" presId="urn:microsoft.com/office/officeart/2005/8/layout/balance1"/>
    <dgm:cxn modelId="{107F5A48-8656-4106-BD11-6F21F432A8BE}" type="presParOf" srcId="{F6DEF4A9-FA70-439B-A04C-E018D8D4B639}" destId="{CF000445-E774-4531-85E4-E2AEAC798780}" srcOrd="2" destOrd="0" presId="urn:microsoft.com/office/officeart/2005/8/layout/balance1"/>
    <dgm:cxn modelId="{4906E6DB-EABF-49C2-B9D8-E34A994750B1}" type="presParOf" srcId="{CF000445-E774-4531-85E4-E2AEAC798780}" destId="{55708466-5916-4A06-99EF-113AE775ABE4}" srcOrd="0" destOrd="0" presId="urn:microsoft.com/office/officeart/2005/8/layout/balance1"/>
    <dgm:cxn modelId="{2A1862EC-0198-4D6E-8DB6-1517990F4C7D}" type="presParOf" srcId="{CF000445-E774-4531-85E4-E2AEAC798780}" destId="{E4B52D17-0770-4282-A010-AEB795EBFB84}" srcOrd="1" destOrd="0" presId="urn:microsoft.com/office/officeart/2005/8/layout/balance1"/>
    <dgm:cxn modelId="{DEE1E7E2-EC51-4FC2-BCE6-55F4D50D51AB}" type="presParOf" srcId="{CF000445-E774-4531-85E4-E2AEAC798780}" destId="{DEA35B65-1379-4743-BEF3-A7CA10E0F141}" srcOrd="2" destOrd="0" presId="urn:microsoft.com/office/officeart/2005/8/layout/balance1"/>
    <dgm:cxn modelId="{13C64E01-F6A1-48B6-802F-A97870048A5A}" type="presParOf" srcId="{CF000445-E774-4531-85E4-E2AEAC798780}" destId="{0740EA50-076E-4E91-83E3-4DA6F3036FE3}" srcOrd="3" destOrd="0" presId="urn:microsoft.com/office/officeart/2005/8/layout/balance1"/>
    <dgm:cxn modelId="{2F050204-0DEF-4C81-A340-CBFD09E997B5}" type="presParOf" srcId="{CF000445-E774-4531-85E4-E2AEAC798780}" destId="{C49E9EF9-756A-43F4-AAE8-8D6FAF9A37E0}" srcOrd="4" destOrd="0" presId="urn:microsoft.com/office/officeart/2005/8/layout/balance1"/>
    <dgm:cxn modelId="{C7D3880E-A5CF-4816-9083-0A88E606349F}" type="presParOf" srcId="{CF000445-E774-4531-85E4-E2AEAC798780}" destId="{5F7A610D-EE90-406E-A3CA-5A4FCDA5351F}" srcOrd="5" destOrd="0" presId="urn:microsoft.com/office/officeart/2005/8/layout/balance1"/>
    <dgm:cxn modelId="{5818F11D-0FA5-4E04-AA40-6214F4A2C642}" type="presParOf" srcId="{CF000445-E774-4531-85E4-E2AEAC798780}" destId="{E751396A-F37F-4528-90FA-4E864F7C409E}" srcOrd="6" destOrd="0" presId="urn:microsoft.com/office/officeart/2005/8/layout/balance1"/>
    <dgm:cxn modelId="{E839FAF3-51C2-48AA-B956-91A20A36787A}" type="presParOf" srcId="{CF000445-E774-4531-85E4-E2AEAC798780}" destId="{41B4826E-2C29-43AC-8D44-4CF0108FB064}" srcOrd="7" destOrd="0" presId="urn:microsoft.com/office/officeart/2005/8/layout/balance1"/>
    <dgm:cxn modelId="{CEF083B6-7C12-44E7-A8F6-4E5980B93EC7}" type="presParOf" srcId="{CF000445-E774-4531-85E4-E2AEAC798780}" destId="{D5C2491C-1C53-4C35-A45D-6BD5B2AA17DB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3CFC6EF-B71D-406D-82F7-D65AEB99C781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FB8A88-8747-4CF2-A537-CB222AEC9856}">
      <dgm:prSet phldrT="[Text]"/>
      <dgm:spPr/>
      <dgm:t>
        <a:bodyPr/>
        <a:lstStyle/>
        <a:p>
          <a:r>
            <a:rPr lang="en-US" dirty="0"/>
            <a:t>Found bugs on production after Elasticsearch update</a:t>
          </a:r>
        </a:p>
      </dgm:t>
    </dgm:pt>
    <dgm:pt modelId="{1B579E85-493B-4A75-8E1F-2810632626DA}" type="parTrans" cxnId="{622F4F9D-1C1A-43D9-BCDD-B44E10EA6EC1}">
      <dgm:prSet/>
      <dgm:spPr/>
      <dgm:t>
        <a:bodyPr/>
        <a:lstStyle/>
        <a:p>
          <a:endParaRPr lang="en-US"/>
        </a:p>
      </dgm:t>
    </dgm:pt>
    <dgm:pt modelId="{6AF24E0F-B30F-4650-A345-879282F717E9}" type="sibTrans" cxnId="{622F4F9D-1C1A-43D9-BCDD-B44E10EA6EC1}">
      <dgm:prSet/>
      <dgm:spPr/>
      <dgm:t>
        <a:bodyPr/>
        <a:lstStyle/>
        <a:p>
          <a:endParaRPr lang="en-US"/>
        </a:p>
      </dgm:t>
    </dgm:pt>
    <dgm:pt modelId="{ED873E4B-E3A9-4113-9BB6-A931CFACCBEA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2189D7F1-238C-41B7-B297-44D9B96E664F}" type="parTrans" cxnId="{19818D0F-5290-4503-86C9-E60455779692}">
      <dgm:prSet/>
      <dgm:spPr/>
      <dgm:t>
        <a:bodyPr/>
        <a:lstStyle/>
        <a:p>
          <a:endParaRPr lang="en-US"/>
        </a:p>
      </dgm:t>
    </dgm:pt>
    <dgm:pt modelId="{705FC9C1-32F1-4807-9A05-A9FC63423B9F}" type="sibTrans" cxnId="{19818D0F-5290-4503-86C9-E60455779692}">
      <dgm:prSet/>
      <dgm:spPr/>
      <dgm:t>
        <a:bodyPr/>
        <a:lstStyle/>
        <a:p>
          <a:endParaRPr lang="en-US"/>
        </a:p>
      </dgm:t>
    </dgm:pt>
    <dgm:pt modelId="{E6EF6F95-1C41-4D4A-9565-0AF92804B27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D3EEE5DA-3C5D-4160-9B7D-CF36AB557FA2}" type="parTrans" cxnId="{F85D3863-D35A-42BD-9407-23022699D97E}">
      <dgm:prSet/>
      <dgm:spPr/>
      <dgm:t>
        <a:bodyPr/>
        <a:lstStyle/>
        <a:p>
          <a:endParaRPr lang="en-US"/>
        </a:p>
      </dgm:t>
    </dgm:pt>
    <dgm:pt modelId="{3C698E8C-23AD-4BE1-8C05-888AB20F94E5}" type="sibTrans" cxnId="{F85D3863-D35A-42BD-9407-23022699D97E}">
      <dgm:prSet/>
      <dgm:spPr/>
      <dgm:t>
        <a:bodyPr/>
        <a:lstStyle/>
        <a:p>
          <a:endParaRPr lang="en-US"/>
        </a:p>
      </dgm:t>
    </dgm:pt>
    <dgm:pt modelId="{A6FEC529-BF18-488F-9B2F-FE82E25D4497}">
      <dgm:prSet phldrT="[Text]"/>
      <dgm:spPr/>
      <dgm:t>
        <a:bodyPr/>
        <a:lstStyle/>
        <a:p>
          <a:r>
            <a:rPr lang="en-US" dirty="0"/>
            <a:t>All tests are independent from Elasticsearch</a:t>
          </a:r>
        </a:p>
      </dgm:t>
    </dgm:pt>
    <dgm:pt modelId="{3A51C1B1-6CD2-40FB-B623-1E7DD1AA6962}" type="parTrans" cxnId="{BEEB74DC-B2D9-473A-8334-1334746ECFC7}">
      <dgm:prSet/>
      <dgm:spPr/>
      <dgm:t>
        <a:bodyPr/>
        <a:lstStyle/>
        <a:p>
          <a:endParaRPr lang="en-US"/>
        </a:p>
      </dgm:t>
    </dgm:pt>
    <dgm:pt modelId="{720CBFF5-106B-4926-B388-42DE86A950F9}" type="sibTrans" cxnId="{BEEB74DC-B2D9-473A-8334-1334746ECFC7}">
      <dgm:prSet/>
      <dgm:spPr/>
      <dgm:t>
        <a:bodyPr/>
        <a:lstStyle/>
        <a:p>
          <a:endParaRPr lang="en-US"/>
        </a:p>
      </dgm:t>
    </dgm:pt>
    <dgm:pt modelId="{170657B8-B637-4C5F-8CDB-010E30DC8D9B}" type="pres">
      <dgm:prSet presAssocID="{E3CFC6EF-B71D-406D-82F7-D65AEB99C781}" presName="Name0" presStyleCnt="0">
        <dgm:presLayoutVars>
          <dgm:dir/>
          <dgm:resizeHandles/>
        </dgm:presLayoutVars>
      </dgm:prSet>
      <dgm:spPr/>
    </dgm:pt>
    <dgm:pt modelId="{CA298FD3-5D9B-44BE-ABDC-FB23F2875A5F}" type="pres">
      <dgm:prSet presAssocID="{7DFB8A88-8747-4CF2-A537-CB222AEC9856}" presName="compNode" presStyleCnt="0"/>
      <dgm:spPr/>
    </dgm:pt>
    <dgm:pt modelId="{2C5A960F-9553-4F3C-9C09-349A59E0F21E}" type="pres">
      <dgm:prSet presAssocID="{7DFB8A88-8747-4CF2-A537-CB222AEC9856}" presName="dummyConnPt" presStyleCnt="0"/>
      <dgm:spPr/>
    </dgm:pt>
    <dgm:pt modelId="{2FDA7B01-4BDA-4ECC-8199-8A90EBBE29B7}" type="pres">
      <dgm:prSet presAssocID="{7DFB8A88-8747-4CF2-A537-CB222AEC9856}" presName="node" presStyleLbl="node1" presStyleIdx="0" presStyleCnt="4">
        <dgm:presLayoutVars>
          <dgm:bulletEnabled val="1"/>
        </dgm:presLayoutVars>
      </dgm:prSet>
      <dgm:spPr/>
    </dgm:pt>
    <dgm:pt modelId="{C3B38D56-E94D-4B50-AC49-8697908069CD}" type="pres">
      <dgm:prSet presAssocID="{6AF24E0F-B30F-4650-A345-879282F717E9}" presName="sibTrans" presStyleLbl="bgSibTrans2D1" presStyleIdx="0" presStyleCnt="3"/>
      <dgm:spPr/>
    </dgm:pt>
    <dgm:pt modelId="{54483D7E-737C-4F43-AE4D-50A77123503D}" type="pres">
      <dgm:prSet presAssocID="{E6EF6F95-1C41-4D4A-9565-0AF92804B27E}" presName="compNode" presStyleCnt="0"/>
      <dgm:spPr/>
    </dgm:pt>
    <dgm:pt modelId="{3BCD4ABD-D3D3-4E74-A7C3-C110C4CE54A1}" type="pres">
      <dgm:prSet presAssocID="{E6EF6F95-1C41-4D4A-9565-0AF92804B27E}" presName="dummyConnPt" presStyleCnt="0"/>
      <dgm:spPr/>
    </dgm:pt>
    <dgm:pt modelId="{7FCE0C43-8E39-4EA2-9C9A-225188FF73E8}" type="pres">
      <dgm:prSet presAssocID="{E6EF6F95-1C41-4D4A-9565-0AF92804B27E}" presName="node" presStyleLbl="node1" presStyleIdx="1" presStyleCnt="4">
        <dgm:presLayoutVars>
          <dgm:bulletEnabled val="1"/>
        </dgm:presLayoutVars>
      </dgm:prSet>
      <dgm:spPr/>
    </dgm:pt>
    <dgm:pt modelId="{BE9D779B-6821-4C15-87F9-E6A9DA54CAD2}" type="pres">
      <dgm:prSet presAssocID="{3C698E8C-23AD-4BE1-8C05-888AB20F94E5}" presName="sibTrans" presStyleLbl="bgSibTrans2D1" presStyleIdx="1" presStyleCnt="3"/>
      <dgm:spPr/>
    </dgm:pt>
    <dgm:pt modelId="{52054042-BC12-4BD6-B96D-A7768E76963C}" type="pres">
      <dgm:prSet presAssocID="{A6FEC529-BF18-488F-9B2F-FE82E25D4497}" presName="compNode" presStyleCnt="0"/>
      <dgm:spPr/>
    </dgm:pt>
    <dgm:pt modelId="{D101250F-8B9D-4422-B6DB-BAD7383CE7CA}" type="pres">
      <dgm:prSet presAssocID="{A6FEC529-BF18-488F-9B2F-FE82E25D4497}" presName="dummyConnPt" presStyleCnt="0"/>
      <dgm:spPr/>
    </dgm:pt>
    <dgm:pt modelId="{23D8A4E8-6D7A-4145-8B04-CB0D8FC931F4}" type="pres">
      <dgm:prSet presAssocID="{A6FEC529-BF18-488F-9B2F-FE82E25D4497}" presName="node" presStyleLbl="node1" presStyleIdx="2" presStyleCnt="4">
        <dgm:presLayoutVars>
          <dgm:bulletEnabled val="1"/>
        </dgm:presLayoutVars>
      </dgm:prSet>
      <dgm:spPr/>
    </dgm:pt>
    <dgm:pt modelId="{5444D34D-F238-4D38-B6BD-3A9798D479AB}" type="pres">
      <dgm:prSet presAssocID="{720CBFF5-106B-4926-B388-42DE86A950F9}" presName="sibTrans" presStyleLbl="bgSibTrans2D1" presStyleIdx="2" presStyleCnt="3"/>
      <dgm:spPr/>
    </dgm:pt>
    <dgm:pt modelId="{2D3B2D74-2254-45AA-9317-B6F906F32594}" type="pres">
      <dgm:prSet presAssocID="{ED873E4B-E3A9-4113-9BB6-A931CFACCBEA}" presName="compNode" presStyleCnt="0"/>
      <dgm:spPr/>
    </dgm:pt>
    <dgm:pt modelId="{FABB6D56-0CB2-4C25-ADBC-62C731B2C13A}" type="pres">
      <dgm:prSet presAssocID="{ED873E4B-E3A9-4113-9BB6-A931CFACCBEA}" presName="dummyConnPt" presStyleCnt="0"/>
      <dgm:spPr/>
    </dgm:pt>
    <dgm:pt modelId="{5519F3A3-EC44-432F-832D-097D00C0937E}" type="pres">
      <dgm:prSet presAssocID="{ED873E4B-E3A9-4113-9BB6-A931CFACCBEA}" presName="node" presStyleLbl="node1" presStyleIdx="3" presStyleCnt="4">
        <dgm:presLayoutVars>
          <dgm:bulletEnabled val="1"/>
        </dgm:presLayoutVars>
      </dgm:prSet>
      <dgm:spPr/>
    </dgm:pt>
  </dgm:ptLst>
  <dgm:cxnLst>
    <dgm:cxn modelId="{0F34090B-6AD9-462C-8578-C29C5C1C5CE4}" type="presOf" srcId="{6AF24E0F-B30F-4650-A345-879282F717E9}" destId="{C3B38D56-E94D-4B50-AC49-8697908069CD}" srcOrd="0" destOrd="0" presId="urn:microsoft.com/office/officeart/2005/8/layout/bProcess4"/>
    <dgm:cxn modelId="{19818D0F-5290-4503-86C9-E60455779692}" srcId="{E3CFC6EF-B71D-406D-82F7-D65AEB99C781}" destId="{ED873E4B-E3A9-4113-9BB6-A931CFACCBEA}" srcOrd="3" destOrd="0" parTransId="{2189D7F1-238C-41B7-B297-44D9B96E664F}" sibTransId="{705FC9C1-32F1-4807-9A05-A9FC63423B9F}"/>
    <dgm:cxn modelId="{B400242A-2132-48A4-B2E8-FC97C569AB48}" type="presOf" srcId="{ED873E4B-E3A9-4113-9BB6-A931CFACCBEA}" destId="{5519F3A3-EC44-432F-832D-097D00C0937E}" srcOrd="0" destOrd="0" presId="urn:microsoft.com/office/officeart/2005/8/layout/bProcess4"/>
    <dgm:cxn modelId="{6759AC31-4CFF-44D8-BFFA-60E11268D70D}" type="presOf" srcId="{A6FEC529-BF18-488F-9B2F-FE82E25D4497}" destId="{23D8A4E8-6D7A-4145-8B04-CB0D8FC931F4}" srcOrd="0" destOrd="0" presId="urn:microsoft.com/office/officeart/2005/8/layout/bProcess4"/>
    <dgm:cxn modelId="{F85D3863-D35A-42BD-9407-23022699D97E}" srcId="{E3CFC6EF-B71D-406D-82F7-D65AEB99C781}" destId="{E6EF6F95-1C41-4D4A-9565-0AF92804B27E}" srcOrd="1" destOrd="0" parTransId="{D3EEE5DA-3C5D-4160-9B7D-CF36AB557FA2}" sibTransId="{3C698E8C-23AD-4BE1-8C05-888AB20F94E5}"/>
    <dgm:cxn modelId="{B80BB44C-5DA6-4AC7-8524-1E95D52DEC49}" type="presOf" srcId="{E3CFC6EF-B71D-406D-82F7-D65AEB99C781}" destId="{170657B8-B637-4C5F-8CDB-010E30DC8D9B}" srcOrd="0" destOrd="0" presId="urn:microsoft.com/office/officeart/2005/8/layout/bProcess4"/>
    <dgm:cxn modelId="{3AED8C51-145D-4161-9AF1-2D8E0B1ED5D2}" type="presOf" srcId="{720CBFF5-106B-4926-B388-42DE86A950F9}" destId="{5444D34D-F238-4D38-B6BD-3A9798D479AB}" srcOrd="0" destOrd="0" presId="urn:microsoft.com/office/officeart/2005/8/layout/bProcess4"/>
    <dgm:cxn modelId="{AD420E59-F1DA-4D2D-8C38-4BBE4F17A9E0}" type="presOf" srcId="{3C698E8C-23AD-4BE1-8C05-888AB20F94E5}" destId="{BE9D779B-6821-4C15-87F9-E6A9DA54CAD2}" srcOrd="0" destOrd="0" presId="urn:microsoft.com/office/officeart/2005/8/layout/bProcess4"/>
    <dgm:cxn modelId="{F662B28F-67B2-4BD0-9690-DF43E9159D2D}" type="presOf" srcId="{7DFB8A88-8747-4CF2-A537-CB222AEC9856}" destId="{2FDA7B01-4BDA-4ECC-8199-8A90EBBE29B7}" srcOrd="0" destOrd="0" presId="urn:microsoft.com/office/officeart/2005/8/layout/bProcess4"/>
    <dgm:cxn modelId="{622F4F9D-1C1A-43D9-BCDD-B44E10EA6EC1}" srcId="{E3CFC6EF-B71D-406D-82F7-D65AEB99C781}" destId="{7DFB8A88-8747-4CF2-A537-CB222AEC9856}" srcOrd="0" destOrd="0" parTransId="{1B579E85-493B-4A75-8E1F-2810632626DA}" sibTransId="{6AF24E0F-B30F-4650-A345-879282F717E9}"/>
    <dgm:cxn modelId="{C184D0A0-30BE-42CC-875D-BD057DA46D91}" type="presOf" srcId="{E6EF6F95-1C41-4D4A-9565-0AF92804B27E}" destId="{7FCE0C43-8E39-4EA2-9C9A-225188FF73E8}" srcOrd="0" destOrd="0" presId="urn:microsoft.com/office/officeart/2005/8/layout/bProcess4"/>
    <dgm:cxn modelId="{BEEB74DC-B2D9-473A-8334-1334746ECFC7}" srcId="{E3CFC6EF-B71D-406D-82F7-D65AEB99C781}" destId="{A6FEC529-BF18-488F-9B2F-FE82E25D4497}" srcOrd="2" destOrd="0" parTransId="{3A51C1B1-6CD2-40FB-B623-1E7DD1AA6962}" sibTransId="{720CBFF5-106B-4926-B388-42DE86A950F9}"/>
    <dgm:cxn modelId="{3162689C-1F65-4B44-A8B0-B6CDACB2A154}" type="presParOf" srcId="{170657B8-B637-4C5F-8CDB-010E30DC8D9B}" destId="{CA298FD3-5D9B-44BE-ABDC-FB23F2875A5F}" srcOrd="0" destOrd="0" presId="urn:microsoft.com/office/officeart/2005/8/layout/bProcess4"/>
    <dgm:cxn modelId="{956604AE-B7F1-4EB9-9E95-2BFA360A75D2}" type="presParOf" srcId="{CA298FD3-5D9B-44BE-ABDC-FB23F2875A5F}" destId="{2C5A960F-9553-4F3C-9C09-349A59E0F21E}" srcOrd="0" destOrd="0" presId="urn:microsoft.com/office/officeart/2005/8/layout/bProcess4"/>
    <dgm:cxn modelId="{D46DDEED-7B3E-4B4D-ABC0-53D6935DA393}" type="presParOf" srcId="{CA298FD3-5D9B-44BE-ABDC-FB23F2875A5F}" destId="{2FDA7B01-4BDA-4ECC-8199-8A90EBBE29B7}" srcOrd="1" destOrd="0" presId="urn:microsoft.com/office/officeart/2005/8/layout/bProcess4"/>
    <dgm:cxn modelId="{5C90F8F0-8B30-4117-BF6B-F7A5D6C81397}" type="presParOf" srcId="{170657B8-B637-4C5F-8CDB-010E30DC8D9B}" destId="{C3B38D56-E94D-4B50-AC49-8697908069CD}" srcOrd="1" destOrd="0" presId="urn:microsoft.com/office/officeart/2005/8/layout/bProcess4"/>
    <dgm:cxn modelId="{33F60800-1A82-4186-BEFE-7F9BD51F7C8E}" type="presParOf" srcId="{170657B8-B637-4C5F-8CDB-010E30DC8D9B}" destId="{54483D7E-737C-4F43-AE4D-50A77123503D}" srcOrd="2" destOrd="0" presId="urn:microsoft.com/office/officeart/2005/8/layout/bProcess4"/>
    <dgm:cxn modelId="{C37D1286-790D-4BA6-BB86-82E3243DA2E8}" type="presParOf" srcId="{54483D7E-737C-4F43-AE4D-50A77123503D}" destId="{3BCD4ABD-D3D3-4E74-A7C3-C110C4CE54A1}" srcOrd="0" destOrd="0" presId="urn:microsoft.com/office/officeart/2005/8/layout/bProcess4"/>
    <dgm:cxn modelId="{62DA3EFF-ACE1-4C89-A6C0-455F3E436F26}" type="presParOf" srcId="{54483D7E-737C-4F43-AE4D-50A77123503D}" destId="{7FCE0C43-8E39-4EA2-9C9A-225188FF73E8}" srcOrd="1" destOrd="0" presId="urn:microsoft.com/office/officeart/2005/8/layout/bProcess4"/>
    <dgm:cxn modelId="{D60FF05D-00C7-480B-A3EC-3E91F7AEF3FB}" type="presParOf" srcId="{170657B8-B637-4C5F-8CDB-010E30DC8D9B}" destId="{BE9D779B-6821-4C15-87F9-E6A9DA54CAD2}" srcOrd="3" destOrd="0" presId="urn:microsoft.com/office/officeart/2005/8/layout/bProcess4"/>
    <dgm:cxn modelId="{074B6BF1-512D-4F9F-80BA-484B1658D552}" type="presParOf" srcId="{170657B8-B637-4C5F-8CDB-010E30DC8D9B}" destId="{52054042-BC12-4BD6-B96D-A7768E76963C}" srcOrd="4" destOrd="0" presId="urn:microsoft.com/office/officeart/2005/8/layout/bProcess4"/>
    <dgm:cxn modelId="{EE5BDB1E-1A34-41F4-9D0E-91EDB4A65C2C}" type="presParOf" srcId="{52054042-BC12-4BD6-B96D-A7768E76963C}" destId="{D101250F-8B9D-4422-B6DB-BAD7383CE7CA}" srcOrd="0" destOrd="0" presId="urn:microsoft.com/office/officeart/2005/8/layout/bProcess4"/>
    <dgm:cxn modelId="{89960F4E-A7E8-4DD6-A4E2-8F034B1CC223}" type="presParOf" srcId="{52054042-BC12-4BD6-B96D-A7768E76963C}" destId="{23D8A4E8-6D7A-4145-8B04-CB0D8FC931F4}" srcOrd="1" destOrd="0" presId="urn:microsoft.com/office/officeart/2005/8/layout/bProcess4"/>
    <dgm:cxn modelId="{E59E3D77-276D-4C2F-A803-93857A10ADDB}" type="presParOf" srcId="{170657B8-B637-4C5F-8CDB-010E30DC8D9B}" destId="{5444D34D-F238-4D38-B6BD-3A9798D479AB}" srcOrd="5" destOrd="0" presId="urn:microsoft.com/office/officeart/2005/8/layout/bProcess4"/>
    <dgm:cxn modelId="{2E9D9E89-95CA-4EC3-B179-20B5149CBEFF}" type="presParOf" srcId="{170657B8-B637-4C5F-8CDB-010E30DC8D9B}" destId="{2D3B2D74-2254-45AA-9317-B6F906F32594}" srcOrd="6" destOrd="0" presId="urn:microsoft.com/office/officeart/2005/8/layout/bProcess4"/>
    <dgm:cxn modelId="{3CFFEB59-E2DF-41BA-A23A-DA18EA42EE3C}" type="presParOf" srcId="{2D3B2D74-2254-45AA-9317-B6F906F32594}" destId="{FABB6D56-0CB2-4C25-ADBC-62C731B2C13A}" srcOrd="0" destOrd="0" presId="urn:microsoft.com/office/officeart/2005/8/layout/bProcess4"/>
    <dgm:cxn modelId="{ADC92300-E253-4E4A-BC3D-B26A83919BC1}" type="presParOf" srcId="{2D3B2D74-2254-45AA-9317-B6F906F32594}" destId="{5519F3A3-EC44-432F-832D-097D00C0937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35326-3BB6-4518-B23A-2AA4ADC38B04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090E8FA-8948-46A8-BCD7-BC561AB7E1E6}">
      <dgm:prSet phldrT="[Text]"/>
      <dgm:spPr/>
      <dgm:t>
        <a:bodyPr/>
        <a:lstStyle/>
        <a:p>
          <a:r>
            <a:rPr lang="en-US" dirty="0"/>
            <a:t>Complexity</a:t>
          </a:r>
        </a:p>
      </dgm:t>
    </dgm:pt>
    <dgm:pt modelId="{083CA20B-FE94-4451-95FB-2498897F1314}" type="parTrans" cxnId="{65DCB157-1E44-47A9-A79E-7D39CA99F8F9}">
      <dgm:prSet/>
      <dgm:spPr/>
      <dgm:t>
        <a:bodyPr/>
        <a:lstStyle/>
        <a:p>
          <a:endParaRPr lang="en-US"/>
        </a:p>
      </dgm:t>
    </dgm:pt>
    <dgm:pt modelId="{6507BB25-F0EA-4FE7-890F-08505A218ED3}" type="sibTrans" cxnId="{65DCB157-1E44-47A9-A79E-7D39CA99F8F9}">
      <dgm:prSet/>
      <dgm:spPr/>
      <dgm:t>
        <a:bodyPr/>
        <a:lstStyle/>
        <a:p>
          <a:endParaRPr lang="en-US"/>
        </a:p>
      </dgm:t>
    </dgm:pt>
    <dgm:pt modelId="{211F0807-483D-4158-9304-6F3BD5EF2CBC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0B3E5D78-4ADF-4633-8DF1-5FEAEFD7677B}" type="parTrans" cxnId="{F75E37EF-2D8C-42BA-B0DE-10A219A05251}">
      <dgm:prSet/>
      <dgm:spPr/>
      <dgm:t>
        <a:bodyPr/>
        <a:lstStyle/>
        <a:p>
          <a:endParaRPr lang="en-US"/>
        </a:p>
      </dgm:t>
    </dgm:pt>
    <dgm:pt modelId="{FC10E42F-4ED2-47A4-909F-F0EDA61E8E4F}" type="sibTrans" cxnId="{F75E37EF-2D8C-42BA-B0DE-10A219A05251}">
      <dgm:prSet/>
      <dgm:spPr/>
      <dgm:t>
        <a:bodyPr/>
        <a:lstStyle/>
        <a:p>
          <a:endParaRPr lang="en-US"/>
        </a:p>
      </dgm:t>
    </dgm:pt>
    <dgm:pt modelId="{B3B88222-0053-467D-8477-00EAB433F89D}" type="pres">
      <dgm:prSet presAssocID="{6BF35326-3BB6-4518-B23A-2AA4ADC38B04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01A3DB2-E34A-4FB3-A49D-053B5D5B34F5}" type="pres">
      <dgm:prSet presAssocID="{6BF35326-3BB6-4518-B23A-2AA4ADC38B04}" presName="Background" presStyleLbl="bgImgPlace1" presStyleIdx="0" presStyleCnt="1"/>
      <dgm:spPr/>
    </dgm:pt>
    <dgm:pt modelId="{12D9FA36-2A28-41EB-A011-65EB77387752}" type="pres">
      <dgm:prSet presAssocID="{6BF35326-3BB6-4518-B23A-2AA4ADC38B04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CF9A212-70E6-4500-A3E8-A27306590E4E}" type="pres">
      <dgm:prSet presAssocID="{6BF35326-3BB6-4518-B23A-2AA4ADC38B04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DB2BAFF-F07D-41F0-80AF-B3847AA2ED51}" type="pres">
      <dgm:prSet presAssocID="{6BF35326-3BB6-4518-B23A-2AA4ADC38B04}" presName="Plus" presStyleLbl="alignNode1" presStyleIdx="0" presStyleCnt="2"/>
      <dgm:spPr/>
    </dgm:pt>
    <dgm:pt modelId="{AB1EF925-058A-4CE3-A53B-ABDB532BCEFB}" type="pres">
      <dgm:prSet presAssocID="{6BF35326-3BB6-4518-B23A-2AA4ADC38B04}" presName="Minus" presStyleLbl="alignNode1" presStyleIdx="1" presStyleCnt="2"/>
      <dgm:spPr/>
    </dgm:pt>
    <dgm:pt modelId="{ACD2AE06-0A6D-49EA-8511-5C64AACEBE75}" type="pres">
      <dgm:prSet presAssocID="{6BF35326-3BB6-4518-B23A-2AA4ADC38B04}" presName="Divider" presStyleLbl="parChTrans1D1" presStyleIdx="0" presStyleCnt="1"/>
      <dgm:spPr/>
    </dgm:pt>
  </dgm:ptLst>
  <dgm:cxnLst>
    <dgm:cxn modelId="{9AA27E13-49D3-41B7-924E-DFE44873E25E}" type="presOf" srcId="{211F0807-483D-4158-9304-6F3BD5EF2CBC}" destId="{12D9FA36-2A28-41EB-A011-65EB77387752}" srcOrd="0" destOrd="0" presId="urn:microsoft.com/office/officeart/2009/3/layout/PlusandMinus"/>
    <dgm:cxn modelId="{557E0C26-CC18-4D9A-BC76-997C04FCE0A2}" type="presOf" srcId="{A090E8FA-8948-46A8-BCD7-BC561AB7E1E6}" destId="{4CF9A212-70E6-4500-A3E8-A27306590E4E}" srcOrd="0" destOrd="0" presId="urn:microsoft.com/office/officeart/2009/3/layout/PlusandMinus"/>
    <dgm:cxn modelId="{65DCB157-1E44-47A9-A79E-7D39CA99F8F9}" srcId="{6BF35326-3BB6-4518-B23A-2AA4ADC38B04}" destId="{A090E8FA-8948-46A8-BCD7-BC561AB7E1E6}" srcOrd="1" destOrd="0" parTransId="{083CA20B-FE94-4451-95FB-2498897F1314}" sibTransId="{6507BB25-F0EA-4FE7-890F-08505A218ED3}"/>
    <dgm:cxn modelId="{6B678296-AD39-4583-A6E5-3059776EFA66}" type="presOf" srcId="{6BF35326-3BB6-4518-B23A-2AA4ADC38B04}" destId="{B3B88222-0053-467D-8477-00EAB433F89D}" srcOrd="0" destOrd="0" presId="urn:microsoft.com/office/officeart/2009/3/layout/PlusandMinus"/>
    <dgm:cxn modelId="{F75E37EF-2D8C-42BA-B0DE-10A219A05251}" srcId="{6BF35326-3BB6-4518-B23A-2AA4ADC38B04}" destId="{211F0807-483D-4158-9304-6F3BD5EF2CBC}" srcOrd="0" destOrd="0" parTransId="{0B3E5D78-4ADF-4633-8DF1-5FEAEFD7677B}" sibTransId="{FC10E42F-4ED2-47A4-909F-F0EDA61E8E4F}"/>
    <dgm:cxn modelId="{BDFF0A53-30E6-4641-A0AA-A600B81CEF1F}" type="presParOf" srcId="{B3B88222-0053-467D-8477-00EAB433F89D}" destId="{101A3DB2-E34A-4FB3-A49D-053B5D5B34F5}" srcOrd="0" destOrd="0" presId="urn:microsoft.com/office/officeart/2009/3/layout/PlusandMinus"/>
    <dgm:cxn modelId="{C38D9395-CBB5-4BA3-A56B-6A095C65312A}" type="presParOf" srcId="{B3B88222-0053-467D-8477-00EAB433F89D}" destId="{12D9FA36-2A28-41EB-A011-65EB77387752}" srcOrd="1" destOrd="0" presId="urn:microsoft.com/office/officeart/2009/3/layout/PlusandMinus"/>
    <dgm:cxn modelId="{1CE0B4C6-8964-441B-B40D-5B9B95CEFCAB}" type="presParOf" srcId="{B3B88222-0053-467D-8477-00EAB433F89D}" destId="{4CF9A212-70E6-4500-A3E8-A27306590E4E}" srcOrd="2" destOrd="0" presId="urn:microsoft.com/office/officeart/2009/3/layout/PlusandMinus"/>
    <dgm:cxn modelId="{CCDA23C4-D5F1-457D-8897-921DFF92437E}" type="presParOf" srcId="{B3B88222-0053-467D-8477-00EAB433F89D}" destId="{7DB2BAFF-F07D-41F0-80AF-B3847AA2ED51}" srcOrd="3" destOrd="0" presId="urn:microsoft.com/office/officeart/2009/3/layout/PlusandMinus"/>
    <dgm:cxn modelId="{78F1CB78-BA62-48C6-A19A-CF32E218C81A}" type="presParOf" srcId="{B3B88222-0053-467D-8477-00EAB433F89D}" destId="{AB1EF925-058A-4CE3-A53B-ABDB532BCEFB}" srcOrd="4" destOrd="0" presId="urn:microsoft.com/office/officeart/2009/3/layout/PlusandMinus"/>
    <dgm:cxn modelId="{587389C5-92A4-40B2-AF66-3405F865C602}" type="presParOf" srcId="{B3B88222-0053-467D-8477-00EAB433F89D}" destId="{ACD2AE06-0A6D-49EA-8511-5C64AACEBE75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19BFB-7673-4D15-B19B-F032F2C9285B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41D83A45-34ED-4CD2-8959-E35FD87AC2E2}">
      <dgm:prSet phldrT="[Text]"/>
      <dgm:spPr/>
      <dgm:t>
        <a:bodyPr/>
        <a:lstStyle/>
        <a:p>
          <a:r>
            <a:rPr lang="en-US" dirty="0"/>
            <a:t>Concrete Problems</a:t>
          </a:r>
        </a:p>
      </dgm:t>
    </dgm:pt>
    <dgm:pt modelId="{8ABE9155-5445-4331-A5F1-D6F71350515B}" type="parTrans" cxnId="{57BB874D-1E2A-4FE0-99D6-64013ABEC3B0}">
      <dgm:prSet/>
      <dgm:spPr/>
      <dgm:t>
        <a:bodyPr/>
        <a:lstStyle/>
        <a:p>
          <a:endParaRPr lang="en-US"/>
        </a:p>
      </dgm:t>
    </dgm:pt>
    <dgm:pt modelId="{E6FD25B6-B1F4-40AE-B062-028FC534FFF7}" type="sibTrans" cxnId="{57BB874D-1E2A-4FE0-99D6-64013ABEC3B0}">
      <dgm:prSet/>
      <dgm:spPr/>
      <dgm:t>
        <a:bodyPr/>
        <a:lstStyle/>
        <a:p>
          <a:endParaRPr lang="en-US"/>
        </a:p>
      </dgm:t>
    </dgm:pt>
    <dgm:pt modelId="{CA6BBE92-8EFA-4E64-8809-005A6213D3EF}">
      <dgm:prSet phldrT="[Text]"/>
      <dgm:spPr/>
      <dgm:t>
        <a:bodyPr/>
        <a:lstStyle/>
        <a:p>
          <a:r>
            <a:rPr lang="en-US" dirty="0"/>
            <a:t>Concrete Solution</a:t>
          </a:r>
        </a:p>
      </dgm:t>
    </dgm:pt>
    <dgm:pt modelId="{42131887-4BD2-4726-B755-294CAF6664FE}" type="parTrans" cxnId="{22CFE296-5071-435F-89B4-78311E3DF62D}">
      <dgm:prSet/>
      <dgm:spPr/>
      <dgm:t>
        <a:bodyPr/>
        <a:lstStyle/>
        <a:p>
          <a:endParaRPr lang="en-US"/>
        </a:p>
      </dgm:t>
    </dgm:pt>
    <dgm:pt modelId="{41278323-550A-43BC-9CB7-29B6BD3F8088}" type="sibTrans" cxnId="{22CFE296-5071-435F-89B4-78311E3DF62D}">
      <dgm:prSet/>
      <dgm:spPr/>
      <dgm:t>
        <a:bodyPr/>
        <a:lstStyle/>
        <a:p>
          <a:endParaRPr lang="en-US"/>
        </a:p>
      </dgm:t>
    </dgm:pt>
    <dgm:pt modelId="{EB833821-2EAB-43D3-90B6-A69DCD584DD0}">
      <dgm:prSet phldrT="[Text]"/>
      <dgm:spPr/>
      <dgm:t>
        <a:bodyPr/>
        <a:lstStyle/>
        <a:p>
          <a:r>
            <a:rPr lang="en-US" dirty="0"/>
            <a:t>SSO via SAML</a:t>
          </a:r>
        </a:p>
      </dgm:t>
    </dgm:pt>
    <dgm:pt modelId="{C4A867B9-A55B-42F1-B9B3-0883DDDEE50B}" type="parTrans" cxnId="{7051F428-7ECE-49F5-B4FA-EBC4A78A31FE}">
      <dgm:prSet/>
      <dgm:spPr/>
      <dgm:t>
        <a:bodyPr/>
        <a:lstStyle/>
        <a:p>
          <a:endParaRPr lang="en-US"/>
        </a:p>
      </dgm:t>
    </dgm:pt>
    <dgm:pt modelId="{51B3EF17-3F9D-400A-8977-4B1EF93F0BAE}" type="sibTrans" cxnId="{7051F428-7ECE-49F5-B4FA-EBC4A78A31FE}">
      <dgm:prSet/>
      <dgm:spPr/>
      <dgm:t>
        <a:bodyPr/>
        <a:lstStyle/>
        <a:p>
          <a:endParaRPr lang="en-US"/>
        </a:p>
      </dgm:t>
    </dgm:pt>
    <dgm:pt modelId="{DE419C7C-939D-4DCB-97EE-EC1899486538}">
      <dgm:prSet phldrT="[Text]" phldr="1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3BA8C1B-35B1-433A-A66B-71609408D2BA}" type="sibTrans" cxnId="{0276369B-438B-4DE3-B530-D450C9670328}">
      <dgm:prSet/>
      <dgm:spPr/>
      <dgm:t>
        <a:bodyPr/>
        <a:lstStyle/>
        <a:p>
          <a:endParaRPr lang="en-US"/>
        </a:p>
      </dgm:t>
    </dgm:pt>
    <dgm:pt modelId="{3BE6C426-358D-4313-97FD-C37AE08317FD}" type="parTrans" cxnId="{0276369B-438B-4DE3-B530-D450C9670328}">
      <dgm:prSet/>
      <dgm:spPr/>
      <dgm:t>
        <a:bodyPr/>
        <a:lstStyle/>
        <a:p>
          <a:endParaRPr lang="en-US"/>
        </a:p>
      </dgm:t>
    </dgm:pt>
    <dgm:pt modelId="{5E34CB88-E254-4068-B387-CCD2F74B48B0}" type="pres">
      <dgm:prSet presAssocID="{EBA19BFB-7673-4D15-B19B-F032F2C9285B}" presName="linearFlow" presStyleCnt="0">
        <dgm:presLayoutVars>
          <dgm:resizeHandles val="exact"/>
        </dgm:presLayoutVars>
      </dgm:prSet>
      <dgm:spPr/>
    </dgm:pt>
    <dgm:pt modelId="{DEE4DD6A-0FE1-4731-9FF9-6365D06D6652}" type="pres">
      <dgm:prSet presAssocID="{41D83A45-34ED-4CD2-8959-E35FD87AC2E2}" presName="node" presStyleLbl="node1" presStyleIdx="0" presStyleCnt="3">
        <dgm:presLayoutVars>
          <dgm:bulletEnabled val="1"/>
        </dgm:presLayoutVars>
      </dgm:prSet>
      <dgm:spPr/>
    </dgm:pt>
    <dgm:pt modelId="{BF8565D8-4B83-4B46-B5C6-CE51703A773A}" type="pres">
      <dgm:prSet presAssocID="{E6FD25B6-B1F4-40AE-B062-028FC534FFF7}" presName="sibTrans" presStyleLbl="sibTrans2D1" presStyleIdx="0" presStyleCnt="2"/>
      <dgm:spPr/>
    </dgm:pt>
    <dgm:pt modelId="{185BAFF6-428E-42F9-A155-7C1AFEBB81A5}" type="pres">
      <dgm:prSet presAssocID="{E6FD25B6-B1F4-40AE-B062-028FC534FFF7}" presName="connectorText" presStyleLbl="sibTrans2D1" presStyleIdx="0" presStyleCnt="2"/>
      <dgm:spPr/>
    </dgm:pt>
    <dgm:pt modelId="{8C5C8990-9072-45D8-AB26-E3F0A5DD2640}" type="pres">
      <dgm:prSet presAssocID="{DE419C7C-939D-4DCB-97EE-EC1899486538}" presName="node" presStyleLbl="node1" presStyleIdx="1" presStyleCnt="3">
        <dgm:presLayoutVars>
          <dgm:bulletEnabled val="1"/>
        </dgm:presLayoutVars>
      </dgm:prSet>
      <dgm:spPr/>
    </dgm:pt>
    <dgm:pt modelId="{80D1B6B7-D80D-44FA-BE2B-27D289C846C0}" type="pres">
      <dgm:prSet presAssocID="{23BA8C1B-35B1-433A-A66B-71609408D2BA}" presName="sibTrans" presStyleLbl="sibTrans2D1" presStyleIdx="1" presStyleCnt="2"/>
      <dgm:spPr/>
    </dgm:pt>
    <dgm:pt modelId="{5B2B5E12-3DCC-4175-8450-1C85F356FB8E}" type="pres">
      <dgm:prSet presAssocID="{23BA8C1B-35B1-433A-A66B-71609408D2BA}" presName="connectorText" presStyleLbl="sibTrans2D1" presStyleIdx="1" presStyleCnt="2"/>
      <dgm:spPr/>
    </dgm:pt>
    <dgm:pt modelId="{3D220C18-52C7-4B2F-9DF6-3231F0BBE662}" type="pres">
      <dgm:prSet presAssocID="{CA6BBE92-8EFA-4E64-8809-005A6213D3E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1B6D08-8139-4EB7-9054-5F5235C8309D}" type="presOf" srcId="{23BA8C1B-35B1-433A-A66B-71609408D2BA}" destId="{80D1B6B7-D80D-44FA-BE2B-27D289C846C0}" srcOrd="0" destOrd="0" presId="urn:microsoft.com/office/officeart/2005/8/layout/process2"/>
    <dgm:cxn modelId="{FF766E21-1CDA-42C3-B0C5-E4B82AD7E933}" type="presOf" srcId="{E6FD25B6-B1F4-40AE-B062-028FC534FFF7}" destId="{BF8565D8-4B83-4B46-B5C6-CE51703A773A}" srcOrd="0" destOrd="0" presId="urn:microsoft.com/office/officeart/2005/8/layout/process2"/>
    <dgm:cxn modelId="{7051F428-7ECE-49F5-B4FA-EBC4A78A31FE}" srcId="{41D83A45-34ED-4CD2-8959-E35FD87AC2E2}" destId="{EB833821-2EAB-43D3-90B6-A69DCD584DD0}" srcOrd="0" destOrd="0" parTransId="{C4A867B9-A55B-42F1-B9B3-0883DDDEE50B}" sibTransId="{51B3EF17-3F9D-400A-8977-4B1EF93F0BAE}"/>
    <dgm:cxn modelId="{64FEC02B-C3F8-4DEC-9F21-2595DF1C2FC1}" type="presOf" srcId="{41D83A45-34ED-4CD2-8959-E35FD87AC2E2}" destId="{DEE4DD6A-0FE1-4731-9FF9-6365D06D6652}" srcOrd="0" destOrd="0" presId="urn:microsoft.com/office/officeart/2005/8/layout/process2"/>
    <dgm:cxn modelId="{B568FE40-6D9E-4BB6-AECC-76713C4DEC1E}" type="presOf" srcId="{23BA8C1B-35B1-433A-A66B-71609408D2BA}" destId="{5B2B5E12-3DCC-4175-8450-1C85F356FB8E}" srcOrd="1" destOrd="0" presId="urn:microsoft.com/office/officeart/2005/8/layout/process2"/>
    <dgm:cxn modelId="{3ADE5449-B3BA-4AEF-ACF9-08111009BBAA}" type="presOf" srcId="{EBA19BFB-7673-4D15-B19B-F032F2C9285B}" destId="{5E34CB88-E254-4068-B387-CCD2F74B48B0}" srcOrd="0" destOrd="0" presId="urn:microsoft.com/office/officeart/2005/8/layout/process2"/>
    <dgm:cxn modelId="{57BB874D-1E2A-4FE0-99D6-64013ABEC3B0}" srcId="{EBA19BFB-7673-4D15-B19B-F032F2C9285B}" destId="{41D83A45-34ED-4CD2-8959-E35FD87AC2E2}" srcOrd="0" destOrd="0" parTransId="{8ABE9155-5445-4331-A5F1-D6F71350515B}" sibTransId="{E6FD25B6-B1F4-40AE-B062-028FC534FFF7}"/>
    <dgm:cxn modelId="{13873C6E-B17C-469E-8C10-091CEEFF9F8D}" type="presOf" srcId="{EB833821-2EAB-43D3-90B6-A69DCD584DD0}" destId="{DEE4DD6A-0FE1-4731-9FF9-6365D06D6652}" srcOrd="0" destOrd="1" presId="urn:microsoft.com/office/officeart/2005/8/layout/process2"/>
    <dgm:cxn modelId="{56ED8C70-40EF-42D1-BAF4-8F58BCF0EB62}" type="presOf" srcId="{DE419C7C-939D-4DCB-97EE-EC1899486538}" destId="{8C5C8990-9072-45D8-AB26-E3F0A5DD2640}" srcOrd="0" destOrd="0" presId="urn:microsoft.com/office/officeart/2005/8/layout/process2"/>
    <dgm:cxn modelId="{03AB2880-36C6-4272-9B4F-D4C048F78839}" type="presOf" srcId="{E6FD25B6-B1F4-40AE-B062-028FC534FFF7}" destId="{185BAFF6-428E-42F9-A155-7C1AFEBB81A5}" srcOrd="1" destOrd="0" presId="urn:microsoft.com/office/officeart/2005/8/layout/process2"/>
    <dgm:cxn modelId="{22CFE296-5071-435F-89B4-78311E3DF62D}" srcId="{EBA19BFB-7673-4D15-B19B-F032F2C9285B}" destId="{CA6BBE92-8EFA-4E64-8809-005A6213D3EF}" srcOrd="2" destOrd="0" parTransId="{42131887-4BD2-4726-B755-294CAF6664FE}" sibTransId="{41278323-550A-43BC-9CB7-29B6BD3F8088}"/>
    <dgm:cxn modelId="{0276369B-438B-4DE3-B530-D450C9670328}" srcId="{EBA19BFB-7673-4D15-B19B-F032F2C9285B}" destId="{DE419C7C-939D-4DCB-97EE-EC1899486538}" srcOrd="1" destOrd="0" parTransId="{3BE6C426-358D-4313-97FD-C37AE08317FD}" sibTransId="{23BA8C1B-35B1-433A-A66B-71609408D2BA}"/>
    <dgm:cxn modelId="{2637D8AD-B5D9-4853-BFFC-B7CC8795929E}" type="presOf" srcId="{CA6BBE92-8EFA-4E64-8809-005A6213D3EF}" destId="{3D220C18-52C7-4B2F-9DF6-3231F0BBE662}" srcOrd="0" destOrd="0" presId="urn:microsoft.com/office/officeart/2005/8/layout/process2"/>
    <dgm:cxn modelId="{124B5894-4366-49C9-A5E0-E122558E9A7A}" type="presParOf" srcId="{5E34CB88-E254-4068-B387-CCD2F74B48B0}" destId="{DEE4DD6A-0FE1-4731-9FF9-6365D06D6652}" srcOrd="0" destOrd="0" presId="urn:microsoft.com/office/officeart/2005/8/layout/process2"/>
    <dgm:cxn modelId="{B1BC3CDA-CEAB-4BCF-84A8-8C05718D191E}" type="presParOf" srcId="{5E34CB88-E254-4068-B387-CCD2F74B48B0}" destId="{BF8565D8-4B83-4B46-B5C6-CE51703A773A}" srcOrd="1" destOrd="0" presId="urn:microsoft.com/office/officeart/2005/8/layout/process2"/>
    <dgm:cxn modelId="{443A1F2D-E660-4639-9F6B-53955BFA2B47}" type="presParOf" srcId="{BF8565D8-4B83-4B46-B5C6-CE51703A773A}" destId="{185BAFF6-428E-42F9-A155-7C1AFEBB81A5}" srcOrd="0" destOrd="0" presId="urn:microsoft.com/office/officeart/2005/8/layout/process2"/>
    <dgm:cxn modelId="{404CBBF8-BDB6-471E-BBF0-F89F4966D010}" type="presParOf" srcId="{5E34CB88-E254-4068-B387-CCD2F74B48B0}" destId="{8C5C8990-9072-45D8-AB26-E3F0A5DD2640}" srcOrd="2" destOrd="0" presId="urn:microsoft.com/office/officeart/2005/8/layout/process2"/>
    <dgm:cxn modelId="{655ECBC8-612B-4040-8E8A-C0CE23C6B5BD}" type="presParOf" srcId="{5E34CB88-E254-4068-B387-CCD2F74B48B0}" destId="{80D1B6B7-D80D-44FA-BE2B-27D289C846C0}" srcOrd="3" destOrd="0" presId="urn:microsoft.com/office/officeart/2005/8/layout/process2"/>
    <dgm:cxn modelId="{D077DFFA-6379-48FE-9A71-2DD6F4D8FE54}" type="presParOf" srcId="{80D1B6B7-D80D-44FA-BE2B-27D289C846C0}" destId="{5B2B5E12-3DCC-4175-8450-1C85F356FB8E}" srcOrd="0" destOrd="0" presId="urn:microsoft.com/office/officeart/2005/8/layout/process2"/>
    <dgm:cxn modelId="{9891D25B-7BF2-4C3D-9278-DC80B1720B42}" type="presParOf" srcId="{5E34CB88-E254-4068-B387-CCD2F74B48B0}" destId="{3D220C18-52C7-4B2F-9DF6-3231F0BBE66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D59EB-78CC-4A9D-9373-1DDE80B45472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AC7C29-1BF6-4B56-AF07-F923D6D89E84}">
      <dgm:prSet phldrT="[Text]"/>
      <dgm:spPr/>
      <dgm:t>
        <a:bodyPr/>
        <a:lstStyle/>
        <a:p>
          <a:r>
            <a:rPr lang="en-US" dirty="0"/>
            <a:t>Abstract Contradictions</a:t>
          </a:r>
        </a:p>
      </dgm:t>
    </dgm:pt>
    <dgm:pt modelId="{A67771F0-BA94-41D8-801D-1288739D316C}" type="parTrans" cxnId="{C9A05969-9166-4074-B133-93476B560F6B}">
      <dgm:prSet/>
      <dgm:spPr/>
      <dgm:t>
        <a:bodyPr/>
        <a:lstStyle/>
        <a:p>
          <a:endParaRPr lang="en-US"/>
        </a:p>
      </dgm:t>
    </dgm:pt>
    <dgm:pt modelId="{43E6C51F-C44B-4BD0-864C-C2CD0DC86689}" type="sibTrans" cxnId="{C9A05969-9166-4074-B133-93476B560F6B}">
      <dgm:prSet/>
      <dgm:spPr/>
      <dgm:t>
        <a:bodyPr/>
        <a:lstStyle/>
        <a:p>
          <a:endParaRPr lang="en-US"/>
        </a:p>
      </dgm:t>
    </dgm:pt>
    <dgm:pt modelId="{1C92394B-9733-4F06-AF6E-47836EB239EC}">
      <dgm:prSet phldrT="[Text]"/>
      <dgm:spPr/>
      <dgm:t>
        <a:bodyPr/>
        <a:lstStyle/>
        <a:p>
          <a:r>
            <a:rPr lang="en-US" dirty="0"/>
            <a:t>TRIZ tools</a:t>
          </a:r>
        </a:p>
      </dgm:t>
    </dgm:pt>
    <dgm:pt modelId="{0575521D-767C-4032-8FB7-4388172F6037}" type="parTrans" cxnId="{B69B2A37-A9AD-4B9E-9B39-DB869FA87BA7}">
      <dgm:prSet/>
      <dgm:spPr/>
      <dgm:t>
        <a:bodyPr/>
        <a:lstStyle/>
        <a:p>
          <a:endParaRPr lang="en-US"/>
        </a:p>
      </dgm:t>
    </dgm:pt>
    <dgm:pt modelId="{E26FB2C4-3474-4A41-ACBB-C092D5BAAE76}" type="sibTrans" cxnId="{B69B2A37-A9AD-4B9E-9B39-DB869FA87BA7}">
      <dgm:prSet/>
      <dgm:spPr/>
      <dgm:t>
        <a:bodyPr/>
        <a:lstStyle/>
        <a:p>
          <a:endParaRPr lang="en-US"/>
        </a:p>
      </dgm:t>
    </dgm:pt>
    <dgm:pt modelId="{32AAFE14-0ADC-4526-BD6C-D73829B7F626}">
      <dgm:prSet phldrT="[Text]"/>
      <dgm:spPr/>
      <dgm:t>
        <a:bodyPr/>
        <a:lstStyle/>
        <a:p>
          <a:r>
            <a:rPr lang="en-US" dirty="0"/>
            <a:t>Invention Ideas</a:t>
          </a:r>
        </a:p>
      </dgm:t>
    </dgm:pt>
    <dgm:pt modelId="{5001B89E-4CA3-43FE-8412-B8F5D4B43D6E}" type="parTrans" cxnId="{CA746A6C-2D76-4000-9514-4379954902B3}">
      <dgm:prSet/>
      <dgm:spPr/>
      <dgm:t>
        <a:bodyPr/>
        <a:lstStyle/>
        <a:p>
          <a:endParaRPr lang="en-US"/>
        </a:p>
      </dgm:t>
    </dgm:pt>
    <dgm:pt modelId="{3DC69144-9643-4A71-A1A8-E3D406A7586A}" type="sibTrans" cxnId="{CA746A6C-2D76-4000-9514-4379954902B3}">
      <dgm:prSet/>
      <dgm:spPr/>
      <dgm:t>
        <a:bodyPr/>
        <a:lstStyle/>
        <a:p>
          <a:endParaRPr lang="en-US"/>
        </a:p>
      </dgm:t>
    </dgm:pt>
    <dgm:pt modelId="{B1548390-E4D5-4AED-A68B-442AA1AAF922}">
      <dgm:prSet phldrT="[Text]"/>
      <dgm:spPr/>
      <dgm:t>
        <a:bodyPr/>
        <a:lstStyle/>
        <a:p>
          <a:r>
            <a:rPr lang="en-US" dirty="0"/>
            <a:t>(+) Security / (-) Performance</a:t>
          </a:r>
        </a:p>
      </dgm:t>
    </dgm:pt>
    <dgm:pt modelId="{BF193E75-E5EB-4A63-9131-3C4795DAABF3}" type="parTrans" cxnId="{F546CCEE-474B-4C6E-8140-DEAD33844FFD}">
      <dgm:prSet/>
      <dgm:spPr/>
      <dgm:t>
        <a:bodyPr/>
        <a:lstStyle/>
        <a:p>
          <a:endParaRPr lang="en-US"/>
        </a:p>
      </dgm:t>
    </dgm:pt>
    <dgm:pt modelId="{7DA723FB-6892-4FF9-8B2E-0013C987BC2B}" type="sibTrans" cxnId="{F546CCEE-474B-4C6E-8140-DEAD33844FFD}">
      <dgm:prSet/>
      <dgm:spPr/>
      <dgm:t>
        <a:bodyPr/>
        <a:lstStyle/>
        <a:p>
          <a:endParaRPr lang="en-US"/>
        </a:p>
      </dgm:t>
    </dgm:pt>
    <dgm:pt modelId="{572A723B-9BFA-42BA-B088-20F22D399D43}" type="pres">
      <dgm:prSet presAssocID="{A36D59EB-78CC-4A9D-9373-1DDE80B45472}" presName="linearFlow" presStyleCnt="0">
        <dgm:presLayoutVars>
          <dgm:resizeHandles val="exact"/>
        </dgm:presLayoutVars>
      </dgm:prSet>
      <dgm:spPr/>
    </dgm:pt>
    <dgm:pt modelId="{D1C8D4E3-308D-4B1E-8C90-1924917AEE3A}" type="pres">
      <dgm:prSet presAssocID="{60AC7C29-1BF6-4B56-AF07-F923D6D89E84}" presName="node" presStyleLbl="node1" presStyleIdx="0" presStyleCnt="3">
        <dgm:presLayoutVars>
          <dgm:bulletEnabled val="1"/>
        </dgm:presLayoutVars>
      </dgm:prSet>
      <dgm:spPr/>
    </dgm:pt>
    <dgm:pt modelId="{FEE126BF-E433-4AD9-87CB-6C93B84DA293}" type="pres">
      <dgm:prSet presAssocID="{43E6C51F-C44B-4BD0-864C-C2CD0DC86689}" presName="sibTrans" presStyleLbl="sibTrans2D1" presStyleIdx="0" presStyleCnt="2"/>
      <dgm:spPr/>
    </dgm:pt>
    <dgm:pt modelId="{58342C85-A865-4175-B051-3CA26F86CC99}" type="pres">
      <dgm:prSet presAssocID="{43E6C51F-C44B-4BD0-864C-C2CD0DC86689}" presName="connectorText" presStyleLbl="sibTrans2D1" presStyleIdx="0" presStyleCnt="2"/>
      <dgm:spPr/>
    </dgm:pt>
    <dgm:pt modelId="{9B1FD88A-8D50-46D4-BC71-A27D8D270B50}" type="pres">
      <dgm:prSet presAssocID="{1C92394B-9733-4F06-AF6E-47836EB239EC}" presName="node" presStyleLbl="node1" presStyleIdx="1" presStyleCnt="3">
        <dgm:presLayoutVars>
          <dgm:bulletEnabled val="1"/>
        </dgm:presLayoutVars>
      </dgm:prSet>
      <dgm:spPr/>
    </dgm:pt>
    <dgm:pt modelId="{61D8C68C-9D4F-4947-B7BF-15DCD5C28C40}" type="pres">
      <dgm:prSet presAssocID="{E26FB2C4-3474-4A41-ACBB-C092D5BAAE76}" presName="sibTrans" presStyleLbl="sibTrans2D1" presStyleIdx="1" presStyleCnt="2"/>
      <dgm:spPr/>
    </dgm:pt>
    <dgm:pt modelId="{9BE76006-90C9-49B8-B243-283D0061F29B}" type="pres">
      <dgm:prSet presAssocID="{E26FB2C4-3474-4A41-ACBB-C092D5BAAE76}" presName="connectorText" presStyleLbl="sibTrans2D1" presStyleIdx="1" presStyleCnt="2"/>
      <dgm:spPr/>
    </dgm:pt>
    <dgm:pt modelId="{176C882E-3914-4DC9-97C7-5BFF04365776}" type="pres">
      <dgm:prSet presAssocID="{32AAFE14-0ADC-4526-BD6C-D73829B7F626}" presName="node" presStyleLbl="node1" presStyleIdx="2" presStyleCnt="3">
        <dgm:presLayoutVars>
          <dgm:bulletEnabled val="1"/>
        </dgm:presLayoutVars>
      </dgm:prSet>
      <dgm:spPr/>
    </dgm:pt>
  </dgm:ptLst>
  <dgm:cxnLst>
    <dgm:cxn modelId="{490D8606-3DDA-4B5F-AAAD-C44596AD8181}" type="presOf" srcId="{43E6C51F-C44B-4BD0-864C-C2CD0DC86689}" destId="{FEE126BF-E433-4AD9-87CB-6C93B84DA293}" srcOrd="0" destOrd="0" presId="urn:microsoft.com/office/officeart/2005/8/layout/process2"/>
    <dgm:cxn modelId="{A7900332-11C2-4E09-A3EB-033F39EF9F0E}" type="presOf" srcId="{E26FB2C4-3474-4A41-ACBB-C092D5BAAE76}" destId="{9BE76006-90C9-49B8-B243-283D0061F29B}" srcOrd="1" destOrd="0" presId="urn:microsoft.com/office/officeart/2005/8/layout/process2"/>
    <dgm:cxn modelId="{5F661D34-FFCC-48BA-A27F-AB41EE52B269}" type="presOf" srcId="{60AC7C29-1BF6-4B56-AF07-F923D6D89E84}" destId="{D1C8D4E3-308D-4B1E-8C90-1924917AEE3A}" srcOrd="0" destOrd="0" presId="urn:microsoft.com/office/officeart/2005/8/layout/process2"/>
    <dgm:cxn modelId="{B69B2A37-A9AD-4B9E-9B39-DB869FA87BA7}" srcId="{A36D59EB-78CC-4A9D-9373-1DDE80B45472}" destId="{1C92394B-9733-4F06-AF6E-47836EB239EC}" srcOrd="1" destOrd="0" parTransId="{0575521D-767C-4032-8FB7-4388172F6037}" sibTransId="{E26FB2C4-3474-4A41-ACBB-C092D5BAAE76}"/>
    <dgm:cxn modelId="{0FDE643E-F943-431D-805B-390587693529}" type="presOf" srcId="{A36D59EB-78CC-4A9D-9373-1DDE80B45472}" destId="{572A723B-9BFA-42BA-B088-20F22D399D43}" srcOrd="0" destOrd="0" presId="urn:microsoft.com/office/officeart/2005/8/layout/process2"/>
    <dgm:cxn modelId="{600D1742-7FBA-4AE6-B9A9-2B3D42C8C184}" type="presOf" srcId="{43E6C51F-C44B-4BD0-864C-C2CD0DC86689}" destId="{58342C85-A865-4175-B051-3CA26F86CC99}" srcOrd="1" destOrd="0" presId="urn:microsoft.com/office/officeart/2005/8/layout/process2"/>
    <dgm:cxn modelId="{C9A05969-9166-4074-B133-93476B560F6B}" srcId="{A36D59EB-78CC-4A9D-9373-1DDE80B45472}" destId="{60AC7C29-1BF6-4B56-AF07-F923D6D89E84}" srcOrd="0" destOrd="0" parTransId="{A67771F0-BA94-41D8-801D-1288739D316C}" sibTransId="{43E6C51F-C44B-4BD0-864C-C2CD0DC86689}"/>
    <dgm:cxn modelId="{CA746A6C-2D76-4000-9514-4379954902B3}" srcId="{A36D59EB-78CC-4A9D-9373-1DDE80B45472}" destId="{32AAFE14-0ADC-4526-BD6C-D73829B7F626}" srcOrd="2" destOrd="0" parTransId="{5001B89E-4CA3-43FE-8412-B8F5D4B43D6E}" sibTransId="{3DC69144-9643-4A71-A1A8-E3D406A7586A}"/>
    <dgm:cxn modelId="{595F3E52-2680-4965-A496-48BD2B84D9E3}" type="presOf" srcId="{E26FB2C4-3474-4A41-ACBB-C092D5BAAE76}" destId="{61D8C68C-9D4F-4947-B7BF-15DCD5C28C40}" srcOrd="0" destOrd="0" presId="urn:microsoft.com/office/officeart/2005/8/layout/process2"/>
    <dgm:cxn modelId="{A83CEE84-197D-4A77-8A44-0E58F0E1B8F3}" type="presOf" srcId="{32AAFE14-0ADC-4526-BD6C-D73829B7F626}" destId="{176C882E-3914-4DC9-97C7-5BFF04365776}" srcOrd="0" destOrd="0" presId="urn:microsoft.com/office/officeart/2005/8/layout/process2"/>
    <dgm:cxn modelId="{AB8C55AA-A71F-45E8-8AA0-BB310BB9C899}" type="presOf" srcId="{1C92394B-9733-4F06-AF6E-47836EB239EC}" destId="{9B1FD88A-8D50-46D4-BC71-A27D8D270B50}" srcOrd="0" destOrd="0" presId="urn:microsoft.com/office/officeart/2005/8/layout/process2"/>
    <dgm:cxn modelId="{E24D80B1-1F93-4FA5-B291-E40EB69D1EC9}" type="presOf" srcId="{B1548390-E4D5-4AED-A68B-442AA1AAF922}" destId="{D1C8D4E3-308D-4B1E-8C90-1924917AEE3A}" srcOrd="0" destOrd="1" presId="urn:microsoft.com/office/officeart/2005/8/layout/process2"/>
    <dgm:cxn modelId="{F546CCEE-474B-4C6E-8140-DEAD33844FFD}" srcId="{60AC7C29-1BF6-4B56-AF07-F923D6D89E84}" destId="{B1548390-E4D5-4AED-A68B-442AA1AAF922}" srcOrd="0" destOrd="0" parTransId="{BF193E75-E5EB-4A63-9131-3C4795DAABF3}" sibTransId="{7DA723FB-6892-4FF9-8B2E-0013C987BC2B}"/>
    <dgm:cxn modelId="{1AA8D07D-16EB-4C93-B561-23093B0E1D26}" type="presParOf" srcId="{572A723B-9BFA-42BA-B088-20F22D399D43}" destId="{D1C8D4E3-308D-4B1E-8C90-1924917AEE3A}" srcOrd="0" destOrd="0" presId="urn:microsoft.com/office/officeart/2005/8/layout/process2"/>
    <dgm:cxn modelId="{4D922B8D-EC3C-4EFE-B476-314EF916E3CF}" type="presParOf" srcId="{572A723B-9BFA-42BA-B088-20F22D399D43}" destId="{FEE126BF-E433-4AD9-87CB-6C93B84DA293}" srcOrd="1" destOrd="0" presId="urn:microsoft.com/office/officeart/2005/8/layout/process2"/>
    <dgm:cxn modelId="{13255536-4CFE-4632-9CF4-22D7F7689CE8}" type="presParOf" srcId="{FEE126BF-E433-4AD9-87CB-6C93B84DA293}" destId="{58342C85-A865-4175-B051-3CA26F86CC99}" srcOrd="0" destOrd="0" presId="urn:microsoft.com/office/officeart/2005/8/layout/process2"/>
    <dgm:cxn modelId="{B7165EDB-DFC8-46F3-926D-DCA2BB6467FF}" type="presParOf" srcId="{572A723B-9BFA-42BA-B088-20F22D399D43}" destId="{9B1FD88A-8D50-46D4-BC71-A27D8D270B50}" srcOrd="2" destOrd="0" presId="urn:microsoft.com/office/officeart/2005/8/layout/process2"/>
    <dgm:cxn modelId="{202E5194-D9F3-46FB-A65D-AEF68F69B50B}" type="presParOf" srcId="{572A723B-9BFA-42BA-B088-20F22D399D43}" destId="{61D8C68C-9D4F-4947-B7BF-15DCD5C28C40}" srcOrd="3" destOrd="0" presId="urn:microsoft.com/office/officeart/2005/8/layout/process2"/>
    <dgm:cxn modelId="{A46E14BC-1E0B-4CEA-8B5C-37FC94A77C6D}" type="presParOf" srcId="{61D8C68C-9D4F-4947-B7BF-15DCD5C28C40}" destId="{9BE76006-90C9-49B8-B243-283D0061F29B}" srcOrd="0" destOrd="0" presId="urn:microsoft.com/office/officeart/2005/8/layout/process2"/>
    <dgm:cxn modelId="{7761FCF2-E5B7-4004-9A64-2E27274A4E72}" type="presParOf" srcId="{572A723B-9BFA-42BA-B088-20F22D399D43}" destId="{176C882E-3914-4DC9-97C7-5BFF0436577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3FD3F0-EE65-4CDE-817B-F3144FC2073C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C4B5F52C-5770-4EBC-97D6-40E9DE35A044}">
      <dgm:prSet phldrT="[Text]"/>
      <dgm:spPr/>
      <dgm:t>
        <a:bodyPr/>
        <a:lstStyle/>
        <a:p>
          <a:r>
            <a:rPr lang="en-US" dirty="0"/>
            <a:t>Frontend: Search Page</a:t>
          </a:r>
        </a:p>
      </dgm:t>
    </dgm:pt>
    <dgm:pt modelId="{BD9753CD-A3B6-4441-B66F-976EC6420412}" type="parTrans" cxnId="{DEBA66FC-DE50-4621-8EAD-DF7C57671D98}">
      <dgm:prSet/>
      <dgm:spPr/>
      <dgm:t>
        <a:bodyPr/>
        <a:lstStyle/>
        <a:p>
          <a:endParaRPr lang="en-US"/>
        </a:p>
      </dgm:t>
    </dgm:pt>
    <dgm:pt modelId="{4059291F-0FC6-49CA-8A9D-0461F4059914}" type="sibTrans" cxnId="{DEBA66FC-DE50-4621-8EAD-DF7C57671D98}">
      <dgm:prSet/>
      <dgm:spPr/>
      <dgm:t>
        <a:bodyPr/>
        <a:lstStyle/>
        <a:p>
          <a:endParaRPr lang="en-US"/>
        </a:p>
      </dgm:t>
    </dgm:pt>
    <dgm:pt modelId="{ECE385C9-F1A6-486B-9D32-423F61081772}">
      <dgm:prSet phldrT="[Text]"/>
      <dgm:spPr/>
      <dgm:t>
        <a:bodyPr/>
        <a:lstStyle/>
        <a:p>
          <a:r>
            <a:rPr lang="en-US" dirty="0"/>
            <a:t>Backend: Search API</a:t>
          </a:r>
        </a:p>
      </dgm:t>
    </dgm:pt>
    <dgm:pt modelId="{F5B546B5-5FAC-4E29-8229-1BBEDFA1D903}" type="parTrans" cxnId="{F6CC841D-1FED-4454-802A-C6502A6D0278}">
      <dgm:prSet/>
      <dgm:spPr/>
      <dgm:t>
        <a:bodyPr/>
        <a:lstStyle/>
        <a:p>
          <a:endParaRPr lang="en-US"/>
        </a:p>
      </dgm:t>
    </dgm:pt>
    <dgm:pt modelId="{D2EBF4FA-330B-4AFA-818A-6FDD254A04AF}" type="sibTrans" cxnId="{F6CC841D-1FED-4454-802A-C6502A6D0278}">
      <dgm:prSet/>
      <dgm:spPr/>
      <dgm:t>
        <a:bodyPr/>
        <a:lstStyle/>
        <a:p>
          <a:endParaRPr lang="en-US"/>
        </a:p>
      </dgm:t>
    </dgm:pt>
    <dgm:pt modelId="{869D71BD-A469-478D-A504-16EF111F62F3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F9143F34-7710-4BD7-B75D-064575836DCB}" type="parTrans" cxnId="{90DE3715-E876-4CE4-B3EE-181BBE43B061}">
      <dgm:prSet/>
      <dgm:spPr/>
      <dgm:t>
        <a:bodyPr/>
        <a:lstStyle/>
        <a:p>
          <a:endParaRPr lang="en-US"/>
        </a:p>
      </dgm:t>
    </dgm:pt>
    <dgm:pt modelId="{E2734708-03B5-486F-87EC-F448EF45C7C9}" type="sibTrans" cxnId="{90DE3715-E876-4CE4-B3EE-181BBE43B061}">
      <dgm:prSet/>
      <dgm:spPr/>
      <dgm:t>
        <a:bodyPr/>
        <a:lstStyle/>
        <a:p>
          <a:endParaRPr lang="en-US"/>
        </a:p>
      </dgm:t>
    </dgm:pt>
    <dgm:pt modelId="{12BFF168-4869-4FC0-8D86-C8852E9642E1}" type="pres">
      <dgm:prSet presAssocID="{8E3FD3F0-EE65-4CDE-817B-F3144FC2073C}" presName="Name0" presStyleCnt="0">
        <dgm:presLayoutVars>
          <dgm:dir/>
          <dgm:resizeHandles val="exact"/>
        </dgm:presLayoutVars>
      </dgm:prSet>
      <dgm:spPr/>
    </dgm:pt>
    <dgm:pt modelId="{E609051B-11F0-4A05-AFA4-E1425D793519}" type="pres">
      <dgm:prSet presAssocID="{C4B5F52C-5770-4EBC-97D6-40E9DE35A044}" presName="node" presStyleLbl="node1" presStyleIdx="0" presStyleCnt="3">
        <dgm:presLayoutVars>
          <dgm:bulletEnabled val="1"/>
        </dgm:presLayoutVars>
      </dgm:prSet>
      <dgm:spPr/>
    </dgm:pt>
    <dgm:pt modelId="{DAA9F3EC-8C5E-4130-A2F0-1297FE988105}" type="pres">
      <dgm:prSet presAssocID="{4059291F-0FC6-49CA-8A9D-0461F4059914}" presName="sibTrans" presStyleLbl="sibTrans2D1" presStyleIdx="0" presStyleCnt="2"/>
      <dgm:spPr/>
    </dgm:pt>
    <dgm:pt modelId="{4DF8990E-80C2-4E00-A7D4-1E961D0225B9}" type="pres">
      <dgm:prSet presAssocID="{4059291F-0FC6-49CA-8A9D-0461F4059914}" presName="connectorText" presStyleLbl="sibTrans2D1" presStyleIdx="0" presStyleCnt="2"/>
      <dgm:spPr/>
    </dgm:pt>
    <dgm:pt modelId="{607D0260-96DE-4E09-BB10-6B07BD4FBE69}" type="pres">
      <dgm:prSet presAssocID="{ECE385C9-F1A6-486B-9D32-423F61081772}" presName="node" presStyleLbl="node1" presStyleIdx="1" presStyleCnt="3">
        <dgm:presLayoutVars>
          <dgm:bulletEnabled val="1"/>
        </dgm:presLayoutVars>
      </dgm:prSet>
      <dgm:spPr/>
    </dgm:pt>
    <dgm:pt modelId="{13B3E85B-930F-4CD7-99D8-E59B6DBB6FC6}" type="pres">
      <dgm:prSet presAssocID="{D2EBF4FA-330B-4AFA-818A-6FDD254A04AF}" presName="sibTrans" presStyleLbl="sibTrans2D1" presStyleIdx="1" presStyleCnt="2"/>
      <dgm:spPr/>
    </dgm:pt>
    <dgm:pt modelId="{2EB9AF00-B063-4DA1-AAAC-7A7362E324C6}" type="pres">
      <dgm:prSet presAssocID="{D2EBF4FA-330B-4AFA-818A-6FDD254A04AF}" presName="connectorText" presStyleLbl="sibTrans2D1" presStyleIdx="1" presStyleCnt="2"/>
      <dgm:spPr/>
    </dgm:pt>
    <dgm:pt modelId="{564340FB-FA70-4CF0-A5C1-EEBB763B2A7F}" type="pres">
      <dgm:prSet presAssocID="{869D71BD-A469-478D-A504-16EF111F62F3}" presName="node" presStyleLbl="node1" presStyleIdx="2" presStyleCnt="3">
        <dgm:presLayoutVars>
          <dgm:bulletEnabled val="1"/>
        </dgm:presLayoutVars>
      </dgm:prSet>
      <dgm:spPr/>
    </dgm:pt>
  </dgm:ptLst>
  <dgm:cxnLst>
    <dgm:cxn modelId="{90DE3715-E876-4CE4-B3EE-181BBE43B061}" srcId="{8E3FD3F0-EE65-4CDE-817B-F3144FC2073C}" destId="{869D71BD-A469-478D-A504-16EF111F62F3}" srcOrd="2" destOrd="0" parTransId="{F9143F34-7710-4BD7-B75D-064575836DCB}" sibTransId="{E2734708-03B5-486F-87EC-F448EF45C7C9}"/>
    <dgm:cxn modelId="{F6CC841D-1FED-4454-802A-C6502A6D0278}" srcId="{8E3FD3F0-EE65-4CDE-817B-F3144FC2073C}" destId="{ECE385C9-F1A6-486B-9D32-423F61081772}" srcOrd="1" destOrd="0" parTransId="{F5B546B5-5FAC-4E29-8229-1BBEDFA1D903}" sibTransId="{D2EBF4FA-330B-4AFA-818A-6FDD254A04AF}"/>
    <dgm:cxn modelId="{12C0D736-26DC-4FFA-BFA6-65F84E9C0EEF}" type="presOf" srcId="{D2EBF4FA-330B-4AFA-818A-6FDD254A04AF}" destId="{13B3E85B-930F-4CD7-99D8-E59B6DBB6FC6}" srcOrd="0" destOrd="0" presId="urn:microsoft.com/office/officeart/2005/8/layout/process1"/>
    <dgm:cxn modelId="{0152AB43-012E-4C4E-BB79-F14222909D4B}" type="presOf" srcId="{C4B5F52C-5770-4EBC-97D6-40E9DE35A044}" destId="{E609051B-11F0-4A05-AFA4-E1425D793519}" srcOrd="0" destOrd="0" presId="urn:microsoft.com/office/officeart/2005/8/layout/process1"/>
    <dgm:cxn modelId="{883A5767-7C37-450D-8E89-F934E6EE0C42}" type="presOf" srcId="{4059291F-0FC6-49CA-8A9D-0461F4059914}" destId="{DAA9F3EC-8C5E-4130-A2F0-1297FE988105}" srcOrd="0" destOrd="0" presId="urn:microsoft.com/office/officeart/2005/8/layout/process1"/>
    <dgm:cxn modelId="{0E0B236D-2731-4EA6-BD40-06E7C7E916B2}" type="presOf" srcId="{869D71BD-A469-478D-A504-16EF111F62F3}" destId="{564340FB-FA70-4CF0-A5C1-EEBB763B2A7F}" srcOrd="0" destOrd="0" presId="urn:microsoft.com/office/officeart/2005/8/layout/process1"/>
    <dgm:cxn modelId="{8E24EC70-6AF8-46A5-ADA5-CEE67B94B769}" type="presOf" srcId="{ECE385C9-F1A6-486B-9D32-423F61081772}" destId="{607D0260-96DE-4E09-BB10-6B07BD4FBE69}" srcOrd="0" destOrd="0" presId="urn:microsoft.com/office/officeart/2005/8/layout/process1"/>
    <dgm:cxn modelId="{01092685-105E-4C7A-A970-58CA6FCEB59E}" type="presOf" srcId="{D2EBF4FA-330B-4AFA-818A-6FDD254A04AF}" destId="{2EB9AF00-B063-4DA1-AAAC-7A7362E324C6}" srcOrd="1" destOrd="0" presId="urn:microsoft.com/office/officeart/2005/8/layout/process1"/>
    <dgm:cxn modelId="{DB41F3B9-E371-4D2C-B511-F7609FA83236}" type="presOf" srcId="{4059291F-0FC6-49CA-8A9D-0461F4059914}" destId="{4DF8990E-80C2-4E00-A7D4-1E961D0225B9}" srcOrd="1" destOrd="0" presId="urn:microsoft.com/office/officeart/2005/8/layout/process1"/>
    <dgm:cxn modelId="{30296DDC-5485-4ADD-B5FF-660C479F428C}" type="presOf" srcId="{8E3FD3F0-EE65-4CDE-817B-F3144FC2073C}" destId="{12BFF168-4869-4FC0-8D86-C8852E9642E1}" srcOrd="0" destOrd="0" presId="urn:microsoft.com/office/officeart/2005/8/layout/process1"/>
    <dgm:cxn modelId="{DEBA66FC-DE50-4621-8EAD-DF7C57671D98}" srcId="{8E3FD3F0-EE65-4CDE-817B-F3144FC2073C}" destId="{C4B5F52C-5770-4EBC-97D6-40E9DE35A044}" srcOrd="0" destOrd="0" parTransId="{BD9753CD-A3B6-4441-B66F-976EC6420412}" sibTransId="{4059291F-0FC6-49CA-8A9D-0461F4059914}"/>
    <dgm:cxn modelId="{73BD9253-F01E-494F-BEEC-11CFD120CC0C}" type="presParOf" srcId="{12BFF168-4869-4FC0-8D86-C8852E9642E1}" destId="{E609051B-11F0-4A05-AFA4-E1425D793519}" srcOrd="0" destOrd="0" presId="urn:microsoft.com/office/officeart/2005/8/layout/process1"/>
    <dgm:cxn modelId="{460CEDE5-8E3D-4321-98C1-A9B9D5B6B055}" type="presParOf" srcId="{12BFF168-4869-4FC0-8D86-C8852E9642E1}" destId="{DAA9F3EC-8C5E-4130-A2F0-1297FE988105}" srcOrd="1" destOrd="0" presId="urn:microsoft.com/office/officeart/2005/8/layout/process1"/>
    <dgm:cxn modelId="{B751EAEC-3883-4DE9-BF53-B6F634474CEA}" type="presParOf" srcId="{DAA9F3EC-8C5E-4130-A2F0-1297FE988105}" destId="{4DF8990E-80C2-4E00-A7D4-1E961D0225B9}" srcOrd="0" destOrd="0" presId="urn:microsoft.com/office/officeart/2005/8/layout/process1"/>
    <dgm:cxn modelId="{DE275CC3-6F7C-49ED-BD8E-FDE491E0A996}" type="presParOf" srcId="{12BFF168-4869-4FC0-8D86-C8852E9642E1}" destId="{607D0260-96DE-4E09-BB10-6B07BD4FBE69}" srcOrd="2" destOrd="0" presId="urn:microsoft.com/office/officeart/2005/8/layout/process1"/>
    <dgm:cxn modelId="{6C3B6D23-0355-4147-A97F-22432653053E}" type="presParOf" srcId="{12BFF168-4869-4FC0-8D86-C8852E9642E1}" destId="{13B3E85B-930F-4CD7-99D8-E59B6DBB6FC6}" srcOrd="3" destOrd="0" presId="urn:microsoft.com/office/officeart/2005/8/layout/process1"/>
    <dgm:cxn modelId="{4E5C629E-D409-42A7-804E-2395A826CADE}" type="presParOf" srcId="{13B3E85B-930F-4CD7-99D8-E59B6DBB6FC6}" destId="{2EB9AF00-B063-4DA1-AAAC-7A7362E324C6}" srcOrd="0" destOrd="0" presId="urn:microsoft.com/office/officeart/2005/8/layout/process1"/>
    <dgm:cxn modelId="{2155102D-582F-42FF-93A1-731E023B8063}" type="presParOf" srcId="{12BFF168-4869-4FC0-8D86-C8852E9642E1}" destId="{564340FB-FA70-4CF0-A5C1-EEBB763B2A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1D9CA7-0A45-42E6-A6A7-D9905DDFA24E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A5FD4F-0D15-44DD-AE38-685BA44B57E0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BB647112-EC23-4D1D-BCA1-4E515ADB14C3}" type="parTrans" cxnId="{96B8CA14-B01B-4BD1-A278-FFC087AA726E}">
      <dgm:prSet/>
      <dgm:spPr/>
      <dgm:t>
        <a:bodyPr/>
        <a:lstStyle/>
        <a:p>
          <a:endParaRPr lang="en-US"/>
        </a:p>
      </dgm:t>
    </dgm:pt>
    <dgm:pt modelId="{574DF506-4C30-4BCE-9E8D-D384C2B6A7E3}" type="sibTrans" cxnId="{96B8CA14-B01B-4BD1-A278-FFC087AA726E}">
      <dgm:prSet/>
      <dgm:spPr/>
      <dgm:t>
        <a:bodyPr/>
        <a:lstStyle/>
        <a:p>
          <a:endParaRPr lang="en-US"/>
        </a:p>
      </dgm:t>
    </dgm:pt>
    <dgm:pt modelId="{C1EA15FB-1B2C-40C8-884A-92064E719EF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AD3B6A91-09CE-427E-9F52-F12A7B45A20F}" type="parTrans" cxnId="{54B7FA49-34BE-4279-B3C7-70DB47947969}">
      <dgm:prSet/>
      <dgm:spPr/>
      <dgm:t>
        <a:bodyPr/>
        <a:lstStyle/>
        <a:p>
          <a:endParaRPr lang="en-US"/>
        </a:p>
      </dgm:t>
    </dgm:pt>
    <dgm:pt modelId="{6B4D2F4C-E1A5-47C7-94BF-A762A7C65988}" type="sibTrans" cxnId="{54B7FA49-34BE-4279-B3C7-70DB47947969}">
      <dgm:prSet/>
      <dgm:spPr/>
      <dgm:t>
        <a:bodyPr/>
        <a:lstStyle/>
        <a:p>
          <a:endParaRPr lang="en-US"/>
        </a:p>
      </dgm:t>
    </dgm:pt>
    <dgm:pt modelId="{0F152C9F-1EBA-4B9F-976E-E33922003EFC}" type="pres">
      <dgm:prSet presAssocID="{AA1D9CA7-0A45-42E6-A6A7-D9905DDFA24E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FBBBF661-F405-4EC5-969E-604A21D82904}" type="pres">
      <dgm:prSet presAssocID="{AA1D9CA7-0A45-42E6-A6A7-D9905DDFA24E}" presName="Background" presStyleLbl="bgImgPlace1" presStyleIdx="0" presStyleCnt="1"/>
      <dgm:spPr/>
    </dgm:pt>
    <dgm:pt modelId="{21762468-E082-452D-9636-E34EB4625BE4}" type="pres">
      <dgm:prSet presAssocID="{AA1D9CA7-0A45-42E6-A6A7-D9905DDFA24E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D62CDE-EADA-4CB2-B700-7975D938646D}" type="pres">
      <dgm:prSet presAssocID="{AA1D9CA7-0A45-42E6-A6A7-D9905DDFA24E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25D33ED-370E-4E40-8E71-50E33BC37512}" type="pres">
      <dgm:prSet presAssocID="{AA1D9CA7-0A45-42E6-A6A7-D9905DDFA24E}" presName="Plus" presStyleLbl="alignNode1" presStyleIdx="0" presStyleCnt="2"/>
      <dgm:spPr/>
    </dgm:pt>
    <dgm:pt modelId="{A920240F-4CE2-437A-96BE-DC3BDE562E12}" type="pres">
      <dgm:prSet presAssocID="{AA1D9CA7-0A45-42E6-A6A7-D9905DDFA24E}" presName="Minus" presStyleLbl="alignNode1" presStyleIdx="1" presStyleCnt="2"/>
      <dgm:spPr/>
    </dgm:pt>
    <dgm:pt modelId="{14605299-E589-4697-BF3F-D895ADB12F5B}" type="pres">
      <dgm:prSet presAssocID="{AA1D9CA7-0A45-42E6-A6A7-D9905DDFA24E}" presName="Divider" presStyleLbl="parChTrans1D1" presStyleIdx="0" presStyleCnt="1"/>
      <dgm:spPr/>
    </dgm:pt>
  </dgm:ptLst>
  <dgm:cxnLst>
    <dgm:cxn modelId="{96B8CA14-B01B-4BD1-A278-FFC087AA726E}" srcId="{AA1D9CA7-0A45-42E6-A6A7-D9905DDFA24E}" destId="{C1A5FD4F-0D15-44DD-AE38-685BA44B57E0}" srcOrd="0" destOrd="0" parTransId="{BB647112-EC23-4D1D-BCA1-4E515ADB14C3}" sibTransId="{574DF506-4C30-4BCE-9E8D-D384C2B6A7E3}"/>
    <dgm:cxn modelId="{41D9F15D-5737-4B03-9DBB-44C7A87CF41A}" type="presOf" srcId="{C1EA15FB-1B2C-40C8-884A-92064E719EFE}" destId="{6DD62CDE-EADA-4CB2-B700-7975D938646D}" srcOrd="0" destOrd="0" presId="urn:microsoft.com/office/officeart/2009/3/layout/PlusandMinus"/>
    <dgm:cxn modelId="{9C0AD544-05B3-40ED-8E38-47A73C5EABC0}" type="presOf" srcId="{AA1D9CA7-0A45-42E6-A6A7-D9905DDFA24E}" destId="{0F152C9F-1EBA-4B9F-976E-E33922003EFC}" srcOrd="0" destOrd="0" presId="urn:microsoft.com/office/officeart/2009/3/layout/PlusandMinus"/>
    <dgm:cxn modelId="{54B7FA49-34BE-4279-B3C7-70DB47947969}" srcId="{AA1D9CA7-0A45-42E6-A6A7-D9905DDFA24E}" destId="{C1EA15FB-1B2C-40C8-884A-92064E719EFE}" srcOrd="1" destOrd="0" parTransId="{AD3B6A91-09CE-427E-9F52-F12A7B45A20F}" sibTransId="{6B4D2F4C-E1A5-47C7-94BF-A762A7C65988}"/>
    <dgm:cxn modelId="{958A2AC6-B1E9-4E54-B154-2B3A11184C85}" type="presOf" srcId="{C1A5FD4F-0D15-44DD-AE38-685BA44B57E0}" destId="{21762468-E082-452D-9636-E34EB4625BE4}" srcOrd="0" destOrd="0" presId="urn:microsoft.com/office/officeart/2009/3/layout/PlusandMinus"/>
    <dgm:cxn modelId="{BA55DFDB-EEB4-44A9-88B0-36BF7D04940E}" type="presParOf" srcId="{0F152C9F-1EBA-4B9F-976E-E33922003EFC}" destId="{FBBBF661-F405-4EC5-969E-604A21D82904}" srcOrd="0" destOrd="0" presId="urn:microsoft.com/office/officeart/2009/3/layout/PlusandMinus"/>
    <dgm:cxn modelId="{36F8C120-820F-4621-AD37-DC6457D9D331}" type="presParOf" srcId="{0F152C9F-1EBA-4B9F-976E-E33922003EFC}" destId="{21762468-E082-452D-9636-E34EB4625BE4}" srcOrd="1" destOrd="0" presId="urn:microsoft.com/office/officeart/2009/3/layout/PlusandMinus"/>
    <dgm:cxn modelId="{9CA0558A-3AD5-41D0-87A3-C5B66F2EDC24}" type="presParOf" srcId="{0F152C9F-1EBA-4B9F-976E-E33922003EFC}" destId="{6DD62CDE-EADA-4CB2-B700-7975D938646D}" srcOrd="2" destOrd="0" presId="urn:microsoft.com/office/officeart/2009/3/layout/PlusandMinus"/>
    <dgm:cxn modelId="{88F38DED-D7CB-45E0-B7ED-893E51A99E45}" type="presParOf" srcId="{0F152C9F-1EBA-4B9F-976E-E33922003EFC}" destId="{525D33ED-370E-4E40-8E71-50E33BC37512}" srcOrd="3" destOrd="0" presId="urn:microsoft.com/office/officeart/2009/3/layout/PlusandMinus"/>
    <dgm:cxn modelId="{019F5886-9A50-4680-B12E-61CB96699817}" type="presParOf" srcId="{0F152C9F-1EBA-4B9F-976E-E33922003EFC}" destId="{A920240F-4CE2-437A-96BE-DC3BDE562E12}" srcOrd="4" destOrd="0" presId="urn:microsoft.com/office/officeart/2009/3/layout/PlusandMinus"/>
    <dgm:cxn modelId="{7C74787D-5845-4752-B7A9-3A3F0CEEF045}" type="presParOf" srcId="{0F152C9F-1EBA-4B9F-976E-E33922003EFC}" destId="{14605299-E589-4697-BF3F-D895ADB12F5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4B8FB7-E96D-4FE6-AD6B-14A32DF0757C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3D4B966-CDF9-4BD4-95EA-7988EB6AC981}">
      <dgm:prSet phldrT="[Text]"/>
      <dgm:spPr/>
      <dgm:t>
        <a:bodyPr/>
        <a:lstStyle/>
        <a:p>
          <a:r>
            <a:rPr lang="en-US" dirty="0"/>
            <a:t>Easy to deal with API changes</a:t>
          </a:r>
        </a:p>
      </dgm:t>
    </dgm:pt>
    <dgm:pt modelId="{2F8179C0-D3CB-44BD-B869-ECE9AA6E8736}" type="parTrans" cxnId="{21358F99-1E26-4AC3-B610-C16590DC7A72}">
      <dgm:prSet/>
      <dgm:spPr/>
      <dgm:t>
        <a:bodyPr/>
        <a:lstStyle/>
        <a:p>
          <a:endParaRPr lang="en-US"/>
        </a:p>
      </dgm:t>
    </dgm:pt>
    <dgm:pt modelId="{10B7E637-A0D2-445A-BEDF-490B5D4DA6BB}" type="sibTrans" cxnId="{21358F99-1E26-4AC3-B610-C16590DC7A72}">
      <dgm:prSet/>
      <dgm:spPr/>
      <dgm:t>
        <a:bodyPr/>
        <a:lstStyle/>
        <a:p>
          <a:endParaRPr lang="en-US"/>
        </a:p>
      </dgm:t>
    </dgm:pt>
    <dgm:pt modelId="{F5F3865C-4AF2-4F52-8EC6-C525B343A6A5}">
      <dgm:prSet phldrT="[Text]"/>
      <dgm:spPr/>
      <dgm:t>
        <a:bodyPr/>
        <a:lstStyle/>
        <a:p>
          <a:r>
            <a:rPr lang="en-US" dirty="0"/>
            <a:t>Have to write mappings and duplicate changes</a:t>
          </a:r>
        </a:p>
      </dgm:t>
    </dgm:pt>
    <dgm:pt modelId="{32C70544-1E8A-4A16-A884-1CD5187A338B}" type="parTrans" cxnId="{9DD6CA3A-58DE-41D1-9166-DE94462A1034}">
      <dgm:prSet/>
      <dgm:spPr/>
      <dgm:t>
        <a:bodyPr/>
        <a:lstStyle/>
        <a:p>
          <a:endParaRPr lang="en-US"/>
        </a:p>
      </dgm:t>
    </dgm:pt>
    <dgm:pt modelId="{E8B94236-57F5-4575-9ED0-4FAC5248A84A}" type="sibTrans" cxnId="{9DD6CA3A-58DE-41D1-9166-DE94462A1034}">
      <dgm:prSet/>
      <dgm:spPr/>
      <dgm:t>
        <a:bodyPr/>
        <a:lstStyle/>
        <a:p>
          <a:endParaRPr lang="en-US"/>
        </a:p>
      </dgm:t>
    </dgm:pt>
    <dgm:pt modelId="{D3DD2562-1974-4363-BD87-7F3FF5A0AE75}" type="pres">
      <dgm:prSet presAssocID="{044B8FB7-E96D-4FE6-AD6B-14A32DF0757C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0F1310D6-AF29-496D-B2D9-9F26C153EC44}" type="pres">
      <dgm:prSet presAssocID="{044B8FB7-E96D-4FE6-AD6B-14A32DF0757C}" presName="Background" presStyleLbl="bgImgPlace1" presStyleIdx="0" presStyleCnt="1"/>
      <dgm:spPr/>
    </dgm:pt>
    <dgm:pt modelId="{E7DF530C-FEDA-4D6E-858D-799AC3E5E59E}" type="pres">
      <dgm:prSet presAssocID="{044B8FB7-E96D-4FE6-AD6B-14A32DF0757C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A2206DF-323F-47CD-8513-EFCA9609D53D}" type="pres">
      <dgm:prSet presAssocID="{044B8FB7-E96D-4FE6-AD6B-14A32DF0757C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8C3C829-A643-4588-89A4-B4487CC0F033}" type="pres">
      <dgm:prSet presAssocID="{044B8FB7-E96D-4FE6-AD6B-14A32DF0757C}" presName="Plus" presStyleLbl="alignNode1" presStyleIdx="0" presStyleCnt="2"/>
      <dgm:spPr/>
    </dgm:pt>
    <dgm:pt modelId="{27084DDD-EA02-49EC-A365-1214C1B2B2FA}" type="pres">
      <dgm:prSet presAssocID="{044B8FB7-E96D-4FE6-AD6B-14A32DF0757C}" presName="Minus" presStyleLbl="alignNode1" presStyleIdx="1" presStyleCnt="2"/>
      <dgm:spPr/>
    </dgm:pt>
    <dgm:pt modelId="{1E31CFD6-39C0-4262-9A69-4D54263DED7E}" type="pres">
      <dgm:prSet presAssocID="{044B8FB7-E96D-4FE6-AD6B-14A32DF0757C}" presName="Divider" presStyleLbl="parChTrans1D1" presStyleIdx="0" presStyleCnt="1"/>
      <dgm:spPr/>
    </dgm:pt>
  </dgm:ptLst>
  <dgm:cxnLst>
    <dgm:cxn modelId="{97672E1B-EAF8-4CF8-8671-93B77FC18C49}" type="presOf" srcId="{044B8FB7-E96D-4FE6-AD6B-14A32DF0757C}" destId="{D3DD2562-1974-4363-BD87-7F3FF5A0AE75}" srcOrd="0" destOrd="0" presId="urn:microsoft.com/office/officeart/2009/3/layout/PlusandMinus"/>
    <dgm:cxn modelId="{9DD6CA3A-58DE-41D1-9166-DE94462A1034}" srcId="{044B8FB7-E96D-4FE6-AD6B-14A32DF0757C}" destId="{F5F3865C-4AF2-4F52-8EC6-C525B343A6A5}" srcOrd="1" destOrd="0" parTransId="{32C70544-1E8A-4A16-A884-1CD5187A338B}" sibTransId="{E8B94236-57F5-4575-9ED0-4FAC5248A84A}"/>
    <dgm:cxn modelId="{33D6DC5F-2C2B-405C-9C93-454B58A26801}" type="presOf" srcId="{B3D4B966-CDF9-4BD4-95EA-7988EB6AC981}" destId="{E7DF530C-FEDA-4D6E-858D-799AC3E5E59E}" srcOrd="0" destOrd="0" presId="urn:microsoft.com/office/officeart/2009/3/layout/PlusandMinus"/>
    <dgm:cxn modelId="{21358F99-1E26-4AC3-B610-C16590DC7A72}" srcId="{044B8FB7-E96D-4FE6-AD6B-14A32DF0757C}" destId="{B3D4B966-CDF9-4BD4-95EA-7988EB6AC981}" srcOrd="0" destOrd="0" parTransId="{2F8179C0-D3CB-44BD-B869-ECE9AA6E8736}" sibTransId="{10B7E637-A0D2-445A-BEDF-490B5D4DA6BB}"/>
    <dgm:cxn modelId="{BECD4BFD-5A6A-47F0-A4FC-B500CF108F1D}" type="presOf" srcId="{F5F3865C-4AF2-4F52-8EC6-C525B343A6A5}" destId="{AA2206DF-323F-47CD-8513-EFCA9609D53D}" srcOrd="0" destOrd="0" presId="urn:microsoft.com/office/officeart/2009/3/layout/PlusandMinus"/>
    <dgm:cxn modelId="{88A75153-C578-46E6-A747-5D0A22AF8DD6}" type="presParOf" srcId="{D3DD2562-1974-4363-BD87-7F3FF5A0AE75}" destId="{0F1310D6-AF29-496D-B2D9-9F26C153EC44}" srcOrd="0" destOrd="0" presId="urn:microsoft.com/office/officeart/2009/3/layout/PlusandMinus"/>
    <dgm:cxn modelId="{BFF4B61C-7B45-4DA6-9809-07B35DE5A16F}" type="presParOf" srcId="{D3DD2562-1974-4363-BD87-7F3FF5A0AE75}" destId="{E7DF530C-FEDA-4D6E-858D-799AC3E5E59E}" srcOrd="1" destOrd="0" presId="urn:microsoft.com/office/officeart/2009/3/layout/PlusandMinus"/>
    <dgm:cxn modelId="{C1FFE130-A4B1-4F9E-93BB-29BE663460C6}" type="presParOf" srcId="{D3DD2562-1974-4363-BD87-7F3FF5A0AE75}" destId="{AA2206DF-323F-47CD-8513-EFCA9609D53D}" srcOrd="2" destOrd="0" presId="urn:microsoft.com/office/officeart/2009/3/layout/PlusandMinus"/>
    <dgm:cxn modelId="{782587ED-C4CD-4504-B8A8-CBE4F8B48DB4}" type="presParOf" srcId="{D3DD2562-1974-4363-BD87-7F3FF5A0AE75}" destId="{38C3C829-A643-4588-89A4-B4487CC0F033}" srcOrd="3" destOrd="0" presId="urn:microsoft.com/office/officeart/2009/3/layout/PlusandMinus"/>
    <dgm:cxn modelId="{E845A71B-1CA1-4A49-86DB-782DD29D047F}" type="presParOf" srcId="{D3DD2562-1974-4363-BD87-7F3FF5A0AE75}" destId="{27084DDD-EA02-49EC-A365-1214C1B2B2FA}" srcOrd="4" destOrd="0" presId="urn:microsoft.com/office/officeart/2009/3/layout/PlusandMinus"/>
    <dgm:cxn modelId="{886D4625-6690-41BF-A28B-016ABF4383CF}" type="presParOf" srcId="{D3DD2562-1974-4363-BD87-7F3FF5A0AE75}" destId="{1E31CFD6-39C0-4262-9A69-4D54263DED7E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FCC54F-7531-4385-9F53-04B09F032466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6C2FE1A-8D72-4D57-8C3C-4BB395BB32B2}">
      <dgm:prSet phldrT="[Text]"/>
      <dgm:spPr/>
      <dgm:t>
        <a:bodyPr/>
        <a:lstStyle/>
        <a:p>
          <a:r>
            <a:rPr lang="en-US" dirty="0"/>
            <a:t>We can cover by tests all business cases</a:t>
          </a:r>
        </a:p>
      </dgm:t>
    </dgm:pt>
    <dgm:pt modelId="{0B3C72BF-2509-4FC6-B696-ED15040DC2DB}" type="parTrans" cxnId="{A20CA48F-4E45-4F9E-BB4C-2948D5977DA5}">
      <dgm:prSet/>
      <dgm:spPr/>
      <dgm:t>
        <a:bodyPr/>
        <a:lstStyle/>
        <a:p>
          <a:endParaRPr lang="en-US"/>
        </a:p>
      </dgm:t>
    </dgm:pt>
    <dgm:pt modelId="{FDFB50E5-BE80-4EE0-A7AD-8AC93D995D37}" type="sibTrans" cxnId="{A20CA48F-4E45-4F9E-BB4C-2948D5977DA5}">
      <dgm:prSet/>
      <dgm:spPr/>
      <dgm:t>
        <a:bodyPr/>
        <a:lstStyle/>
        <a:p>
          <a:endParaRPr lang="en-US"/>
        </a:p>
      </dgm:t>
    </dgm:pt>
    <dgm:pt modelId="{01D8D310-3CA4-4CAA-B0D5-62D4621E4330}">
      <dgm:prSet phldrT="[Text]"/>
      <dgm:spPr/>
      <dgm:t>
        <a:bodyPr/>
        <a:lstStyle/>
        <a:p>
          <a:r>
            <a:rPr lang="en-US" dirty="0"/>
            <a:t>It’s hard to find business logic itself among boilerplate code</a:t>
          </a:r>
        </a:p>
      </dgm:t>
    </dgm:pt>
    <dgm:pt modelId="{921073DF-949D-4FAB-BA4B-B8AA58C3E397}" type="parTrans" cxnId="{AE60BB74-EC54-4900-8CF7-06BB4668A7D3}">
      <dgm:prSet/>
      <dgm:spPr/>
      <dgm:t>
        <a:bodyPr/>
        <a:lstStyle/>
        <a:p>
          <a:endParaRPr lang="en-US"/>
        </a:p>
      </dgm:t>
    </dgm:pt>
    <dgm:pt modelId="{C394B146-1A79-4AFF-B6EC-79CFE337DFDC}" type="sibTrans" cxnId="{AE60BB74-EC54-4900-8CF7-06BB4668A7D3}">
      <dgm:prSet/>
      <dgm:spPr/>
      <dgm:t>
        <a:bodyPr/>
        <a:lstStyle/>
        <a:p>
          <a:endParaRPr lang="en-US"/>
        </a:p>
      </dgm:t>
    </dgm:pt>
    <dgm:pt modelId="{458E283C-BE5E-4518-83BD-879D708A9B53}" type="pres">
      <dgm:prSet presAssocID="{86FCC54F-7531-4385-9F53-04B09F032466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D23C9AFD-9C47-4BF1-BAA1-6666E44890BB}" type="pres">
      <dgm:prSet presAssocID="{86FCC54F-7531-4385-9F53-04B09F032466}" presName="Background" presStyleLbl="bgImgPlace1" presStyleIdx="0" presStyleCnt="1"/>
      <dgm:spPr/>
    </dgm:pt>
    <dgm:pt modelId="{17FBBF54-9F48-4EAD-9248-4AFA88CC2419}" type="pres">
      <dgm:prSet presAssocID="{86FCC54F-7531-4385-9F53-04B09F032466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314D61D-F5BD-4A7B-867A-BBA3AD6AE249}" type="pres">
      <dgm:prSet presAssocID="{86FCC54F-7531-4385-9F53-04B09F032466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176E200-ABE7-4978-97DA-C16A7DEC0220}" type="pres">
      <dgm:prSet presAssocID="{86FCC54F-7531-4385-9F53-04B09F032466}" presName="Plus" presStyleLbl="alignNode1" presStyleIdx="0" presStyleCnt="2"/>
      <dgm:spPr/>
    </dgm:pt>
    <dgm:pt modelId="{26241DE1-BB6E-4939-903E-77C4167A49E2}" type="pres">
      <dgm:prSet presAssocID="{86FCC54F-7531-4385-9F53-04B09F032466}" presName="Minus" presStyleLbl="alignNode1" presStyleIdx="1" presStyleCnt="2"/>
      <dgm:spPr/>
    </dgm:pt>
    <dgm:pt modelId="{B7BA02E1-752E-408A-8E24-BFF3FA766314}" type="pres">
      <dgm:prSet presAssocID="{86FCC54F-7531-4385-9F53-04B09F032466}" presName="Divider" presStyleLbl="parChTrans1D1" presStyleIdx="0" presStyleCnt="1"/>
      <dgm:spPr/>
    </dgm:pt>
  </dgm:ptLst>
  <dgm:cxnLst>
    <dgm:cxn modelId="{7AD5841E-33D5-4CCE-8A31-7CE129800D32}" type="presOf" srcId="{E6C2FE1A-8D72-4D57-8C3C-4BB395BB32B2}" destId="{17FBBF54-9F48-4EAD-9248-4AFA88CC2419}" srcOrd="0" destOrd="0" presId="urn:microsoft.com/office/officeart/2009/3/layout/PlusandMinus"/>
    <dgm:cxn modelId="{AE60BB74-EC54-4900-8CF7-06BB4668A7D3}" srcId="{86FCC54F-7531-4385-9F53-04B09F032466}" destId="{01D8D310-3CA4-4CAA-B0D5-62D4621E4330}" srcOrd="1" destOrd="0" parTransId="{921073DF-949D-4FAB-BA4B-B8AA58C3E397}" sibTransId="{C394B146-1A79-4AFF-B6EC-79CFE337DFDC}"/>
    <dgm:cxn modelId="{2F61DE85-780B-4204-9A4F-D82D93D16294}" type="presOf" srcId="{86FCC54F-7531-4385-9F53-04B09F032466}" destId="{458E283C-BE5E-4518-83BD-879D708A9B53}" srcOrd="0" destOrd="0" presId="urn:microsoft.com/office/officeart/2009/3/layout/PlusandMinus"/>
    <dgm:cxn modelId="{A20CA48F-4E45-4F9E-BB4C-2948D5977DA5}" srcId="{86FCC54F-7531-4385-9F53-04B09F032466}" destId="{E6C2FE1A-8D72-4D57-8C3C-4BB395BB32B2}" srcOrd="0" destOrd="0" parTransId="{0B3C72BF-2509-4FC6-B696-ED15040DC2DB}" sibTransId="{FDFB50E5-BE80-4EE0-A7AD-8AC93D995D37}"/>
    <dgm:cxn modelId="{81A936FA-5B33-4A5F-9BB1-0F31A92FF8EE}" type="presOf" srcId="{01D8D310-3CA4-4CAA-B0D5-62D4621E4330}" destId="{0314D61D-F5BD-4A7B-867A-BBA3AD6AE249}" srcOrd="0" destOrd="0" presId="urn:microsoft.com/office/officeart/2009/3/layout/PlusandMinus"/>
    <dgm:cxn modelId="{123962A6-DBD2-410B-B502-1885C5FF1008}" type="presParOf" srcId="{458E283C-BE5E-4518-83BD-879D708A9B53}" destId="{D23C9AFD-9C47-4BF1-BAA1-6666E44890BB}" srcOrd="0" destOrd="0" presId="urn:microsoft.com/office/officeart/2009/3/layout/PlusandMinus"/>
    <dgm:cxn modelId="{50FAE4F0-5BA7-4709-82D1-70959E6F077A}" type="presParOf" srcId="{458E283C-BE5E-4518-83BD-879D708A9B53}" destId="{17FBBF54-9F48-4EAD-9248-4AFA88CC2419}" srcOrd="1" destOrd="0" presId="urn:microsoft.com/office/officeart/2009/3/layout/PlusandMinus"/>
    <dgm:cxn modelId="{04BEA0DA-843C-4069-A24E-2E074F0752A9}" type="presParOf" srcId="{458E283C-BE5E-4518-83BD-879D708A9B53}" destId="{0314D61D-F5BD-4A7B-867A-BBA3AD6AE249}" srcOrd="2" destOrd="0" presId="urn:microsoft.com/office/officeart/2009/3/layout/PlusandMinus"/>
    <dgm:cxn modelId="{9EF8BCA7-52D9-4B40-BBC5-04ACD32E9DA7}" type="presParOf" srcId="{458E283C-BE5E-4518-83BD-879D708A9B53}" destId="{E176E200-ABE7-4978-97DA-C16A7DEC0220}" srcOrd="3" destOrd="0" presId="urn:microsoft.com/office/officeart/2009/3/layout/PlusandMinus"/>
    <dgm:cxn modelId="{412015CC-6194-48CC-AE32-5CA4C2E25B0F}" type="presParOf" srcId="{458E283C-BE5E-4518-83BD-879D708A9B53}" destId="{26241DE1-BB6E-4939-903E-77C4167A49E2}" srcOrd="4" destOrd="0" presId="urn:microsoft.com/office/officeart/2009/3/layout/PlusandMinus"/>
    <dgm:cxn modelId="{58BACC50-11CB-40B6-AF79-D04058A6B531}" type="presParOf" srcId="{458E283C-BE5E-4518-83BD-879D708A9B53}" destId="{B7BA02E1-752E-408A-8E24-BFF3FA766314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8F73B2F-8D8C-4C1C-92EE-1620609FF9E7}" type="doc">
      <dgm:prSet loTypeId="urn:microsoft.com/office/officeart/2005/8/layout/chart3" loCatId="relationship" qsTypeId="urn:microsoft.com/office/officeart/2005/8/quickstyle/simple1" qsCatId="simple" csTypeId="urn:microsoft.com/office/officeart/2005/8/colors/colorful4" csCatId="colorful" phldr="1"/>
      <dgm:spPr/>
    </dgm:pt>
    <dgm:pt modelId="{5706707F-F45A-45BF-9333-240CE533FB6C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6745FDDB-0A1F-4A6A-B1BA-E600DF8F5774}" type="parTrans" cxnId="{34996D8D-6BEE-49CC-B3B9-72183FC72E75}">
      <dgm:prSet/>
      <dgm:spPr/>
      <dgm:t>
        <a:bodyPr/>
        <a:lstStyle/>
        <a:p>
          <a:endParaRPr lang="en-US"/>
        </a:p>
      </dgm:t>
    </dgm:pt>
    <dgm:pt modelId="{D1FE9E2A-4E6E-4928-81BB-42A18EB5311B}" type="sibTrans" cxnId="{34996D8D-6BEE-49CC-B3B9-72183FC72E75}">
      <dgm:prSet/>
      <dgm:spPr/>
      <dgm:t>
        <a:bodyPr/>
        <a:lstStyle/>
        <a:p>
          <a:endParaRPr lang="en-US"/>
        </a:p>
      </dgm:t>
    </dgm:pt>
    <dgm:pt modelId="{0B5D8E1E-25EF-46F1-B03A-6D605E83F53C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9DD47056-81BD-47ED-BC8C-6FC34011C960}" type="parTrans" cxnId="{63B478F6-E323-4EF0-9A62-947A95D7956A}">
      <dgm:prSet/>
      <dgm:spPr/>
      <dgm:t>
        <a:bodyPr/>
        <a:lstStyle/>
        <a:p>
          <a:endParaRPr lang="en-US"/>
        </a:p>
      </dgm:t>
    </dgm:pt>
    <dgm:pt modelId="{94F824FA-8409-424D-8369-D2920D0634C6}" type="sibTrans" cxnId="{63B478F6-E323-4EF0-9A62-947A95D7956A}">
      <dgm:prSet/>
      <dgm:spPr/>
      <dgm:t>
        <a:bodyPr/>
        <a:lstStyle/>
        <a:p>
          <a:endParaRPr lang="en-US"/>
        </a:p>
      </dgm:t>
    </dgm:pt>
    <dgm:pt modelId="{F94BF8C6-5E2E-4BB2-8310-423BC061B948}">
      <dgm:prSet phldrT="[Text]"/>
      <dgm:spPr/>
      <dgm:t>
        <a:bodyPr/>
        <a:lstStyle/>
        <a:p>
          <a:r>
            <a:rPr lang="en-US" dirty="0"/>
            <a:t>??? Tests</a:t>
          </a:r>
        </a:p>
      </dgm:t>
    </dgm:pt>
    <dgm:pt modelId="{DFA2E01A-309F-4F77-81BF-D6791868A8EF}" type="parTrans" cxnId="{2CFED37C-DBD6-41A5-A87C-05F6FA26D2EE}">
      <dgm:prSet/>
      <dgm:spPr/>
      <dgm:t>
        <a:bodyPr/>
        <a:lstStyle/>
        <a:p>
          <a:endParaRPr lang="en-US"/>
        </a:p>
      </dgm:t>
    </dgm:pt>
    <dgm:pt modelId="{51271CC9-58F3-4EFD-B444-79117721DBAF}" type="sibTrans" cxnId="{2CFED37C-DBD6-41A5-A87C-05F6FA26D2EE}">
      <dgm:prSet/>
      <dgm:spPr/>
      <dgm:t>
        <a:bodyPr/>
        <a:lstStyle/>
        <a:p>
          <a:endParaRPr lang="en-US"/>
        </a:p>
      </dgm:t>
    </dgm:pt>
    <dgm:pt modelId="{F3F2D004-5E83-475F-8783-F182D0EDB325}">
      <dgm:prSet phldrT="[Text]"/>
      <dgm:spPr/>
      <dgm:t>
        <a:bodyPr/>
        <a:lstStyle/>
        <a:p>
          <a:r>
            <a:rPr lang="en-US" dirty="0"/>
            <a:t>200+ Tests</a:t>
          </a:r>
        </a:p>
      </dgm:t>
    </dgm:pt>
    <dgm:pt modelId="{2D6280AF-6845-4835-9316-D80F72070889}" type="parTrans" cxnId="{1393E60F-74FC-4CC1-B079-13E16D7DF598}">
      <dgm:prSet/>
      <dgm:spPr/>
      <dgm:t>
        <a:bodyPr/>
        <a:lstStyle/>
        <a:p>
          <a:endParaRPr lang="en-US"/>
        </a:p>
      </dgm:t>
    </dgm:pt>
    <dgm:pt modelId="{CA6589EB-BC65-41E9-890E-D5AA06F4B8D5}" type="sibTrans" cxnId="{1393E60F-74FC-4CC1-B079-13E16D7DF598}">
      <dgm:prSet/>
      <dgm:spPr/>
      <dgm:t>
        <a:bodyPr/>
        <a:lstStyle/>
        <a:p>
          <a:endParaRPr lang="en-US"/>
        </a:p>
      </dgm:t>
    </dgm:pt>
    <dgm:pt modelId="{11D438DC-5BED-43D9-8249-AD259FC42EE7}">
      <dgm:prSet phldrT="[Text]"/>
      <dgm:spPr/>
      <dgm:t>
        <a:bodyPr/>
        <a:lstStyle/>
        <a:p>
          <a:r>
            <a:rPr lang="en-US" dirty="0"/>
            <a:t>100% Branch Coverage</a:t>
          </a:r>
        </a:p>
      </dgm:t>
    </dgm:pt>
    <dgm:pt modelId="{FB905340-B4CD-434D-8371-80AD109BBE99}" type="parTrans" cxnId="{2C9AFB49-B8A0-47AF-AA92-AA8F712616A9}">
      <dgm:prSet/>
      <dgm:spPr/>
      <dgm:t>
        <a:bodyPr/>
        <a:lstStyle/>
        <a:p>
          <a:endParaRPr lang="en-US"/>
        </a:p>
      </dgm:t>
    </dgm:pt>
    <dgm:pt modelId="{721694DB-9AE0-41C8-B0B6-0E4A74D9B963}" type="sibTrans" cxnId="{2C9AFB49-B8A0-47AF-AA92-AA8F712616A9}">
      <dgm:prSet/>
      <dgm:spPr/>
      <dgm:t>
        <a:bodyPr/>
        <a:lstStyle/>
        <a:p>
          <a:endParaRPr lang="en-US"/>
        </a:p>
      </dgm:t>
    </dgm:pt>
    <dgm:pt modelId="{EE0878F4-5B22-4E1A-AC7B-96F3A005B7AD}">
      <dgm:prSet phldrT="[Text]"/>
      <dgm:spPr/>
      <dgm:t>
        <a:bodyPr/>
        <a:lstStyle/>
        <a:p>
          <a:r>
            <a:rPr lang="en-US" dirty="0"/>
            <a:t>??? Coverage</a:t>
          </a:r>
        </a:p>
      </dgm:t>
    </dgm:pt>
    <dgm:pt modelId="{43BE88DD-5115-4F4B-ABB5-61E7A7FA0168}" type="parTrans" cxnId="{D233E1F5-7270-4F41-8A33-CF168E45E290}">
      <dgm:prSet/>
      <dgm:spPr/>
      <dgm:t>
        <a:bodyPr/>
        <a:lstStyle/>
        <a:p>
          <a:endParaRPr lang="en-US"/>
        </a:p>
      </dgm:t>
    </dgm:pt>
    <dgm:pt modelId="{F49DEFFE-A772-4856-B3FE-2CD22BC4F605}" type="sibTrans" cxnId="{D233E1F5-7270-4F41-8A33-CF168E45E290}">
      <dgm:prSet/>
      <dgm:spPr/>
      <dgm:t>
        <a:bodyPr/>
        <a:lstStyle/>
        <a:p>
          <a:endParaRPr lang="en-US"/>
        </a:p>
      </dgm:t>
    </dgm:pt>
    <dgm:pt modelId="{FF120088-556E-464B-BAD2-35425B83B19B}" type="pres">
      <dgm:prSet presAssocID="{D8F73B2F-8D8C-4C1C-92EE-1620609FF9E7}" presName="compositeShape" presStyleCnt="0">
        <dgm:presLayoutVars>
          <dgm:chMax val="7"/>
          <dgm:dir/>
          <dgm:resizeHandles val="exact"/>
        </dgm:presLayoutVars>
      </dgm:prSet>
      <dgm:spPr/>
    </dgm:pt>
    <dgm:pt modelId="{C5696085-8EB2-4513-ADA4-3D4F450E1185}" type="pres">
      <dgm:prSet presAssocID="{D8F73B2F-8D8C-4C1C-92EE-1620609FF9E7}" presName="wedge1" presStyleLbl="node1" presStyleIdx="0" presStyleCnt="2"/>
      <dgm:spPr/>
    </dgm:pt>
    <dgm:pt modelId="{8497469C-2F51-4F22-9B70-3F5F22494F64}" type="pres">
      <dgm:prSet presAssocID="{D8F73B2F-8D8C-4C1C-92EE-1620609FF9E7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C2EBED0-183E-4062-B54B-1E92551CD44A}" type="pres">
      <dgm:prSet presAssocID="{D8F73B2F-8D8C-4C1C-92EE-1620609FF9E7}" presName="wedge2" presStyleLbl="node1" presStyleIdx="1" presStyleCnt="2"/>
      <dgm:spPr/>
    </dgm:pt>
    <dgm:pt modelId="{C67BE829-799F-40AE-BBFA-AE90E1EBA8F4}" type="pres">
      <dgm:prSet presAssocID="{D8F73B2F-8D8C-4C1C-92EE-1620609FF9E7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3763108-79AA-4364-987A-267EC725ECCE}" type="presOf" srcId="{5706707F-F45A-45BF-9333-240CE533FB6C}" destId="{8497469C-2F51-4F22-9B70-3F5F22494F64}" srcOrd="1" destOrd="0" presId="urn:microsoft.com/office/officeart/2005/8/layout/chart3"/>
    <dgm:cxn modelId="{1393E60F-74FC-4CC1-B079-13E16D7DF598}" srcId="{0B5D8E1E-25EF-46F1-B03A-6D605E83F53C}" destId="{F3F2D004-5E83-475F-8783-F182D0EDB325}" srcOrd="0" destOrd="0" parTransId="{2D6280AF-6845-4835-9316-D80F72070889}" sibTransId="{CA6589EB-BC65-41E9-890E-D5AA06F4B8D5}"/>
    <dgm:cxn modelId="{EAE43E19-F2E5-48ED-B578-8A34E62E40A3}" type="presOf" srcId="{11D438DC-5BED-43D9-8249-AD259FC42EE7}" destId="{4C2EBED0-183E-4062-B54B-1E92551CD44A}" srcOrd="0" destOrd="2" presId="urn:microsoft.com/office/officeart/2005/8/layout/chart3"/>
    <dgm:cxn modelId="{1389B32F-AB7B-4651-956C-59D2606A24A6}" type="presOf" srcId="{EE0878F4-5B22-4E1A-AC7B-96F3A005B7AD}" destId="{8497469C-2F51-4F22-9B70-3F5F22494F64}" srcOrd="1" destOrd="2" presId="urn:microsoft.com/office/officeart/2005/8/layout/chart3"/>
    <dgm:cxn modelId="{822C4A3A-14FF-47E3-9AD3-B1E7C48396AD}" type="presOf" srcId="{0B5D8E1E-25EF-46F1-B03A-6D605E83F53C}" destId="{C67BE829-799F-40AE-BBFA-AE90E1EBA8F4}" srcOrd="1" destOrd="0" presId="urn:microsoft.com/office/officeart/2005/8/layout/chart3"/>
    <dgm:cxn modelId="{65FBA769-EB47-4242-A365-92C71700D951}" type="presOf" srcId="{F3F2D004-5E83-475F-8783-F182D0EDB325}" destId="{C67BE829-799F-40AE-BBFA-AE90E1EBA8F4}" srcOrd="1" destOrd="1" presId="urn:microsoft.com/office/officeart/2005/8/layout/chart3"/>
    <dgm:cxn modelId="{2C9AFB49-B8A0-47AF-AA92-AA8F712616A9}" srcId="{0B5D8E1E-25EF-46F1-B03A-6D605E83F53C}" destId="{11D438DC-5BED-43D9-8249-AD259FC42EE7}" srcOrd="1" destOrd="0" parTransId="{FB905340-B4CD-434D-8371-80AD109BBE99}" sibTransId="{721694DB-9AE0-41C8-B0B6-0E4A74D9B963}"/>
    <dgm:cxn modelId="{67E9A16D-77FC-4ACC-A977-796B4FF995F3}" type="presOf" srcId="{F3F2D004-5E83-475F-8783-F182D0EDB325}" destId="{4C2EBED0-183E-4062-B54B-1E92551CD44A}" srcOrd="0" destOrd="1" presId="urn:microsoft.com/office/officeart/2005/8/layout/chart3"/>
    <dgm:cxn modelId="{1D277A50-BFB2-425E-A37D-FC6E0542A7CC}" type="presOf" srcId="{F94BF8C6-5E2E-4BB2-8310-423BC061B948}" destId="{8497469C-2F51-4F22-9B70-3F5F22494F64}" srcOrd="1" destOrd="1" presId="urn:microsoft.com/office/officeart/2005/8/layout/chart3"/>
    <dgm:cxn modelId="{27614356-7F36-4CBD-9B8A-4C555079BFA4}" type="presOf" srcId="{0B5D8E1E-25EF-46F1-B03A-6D605E83F53C}" destId="{4C2EBED0-183E-4062-B54B-1E92551CD44A}" srcOrd="0" destOrd="0" presId="urn:microsoft.com/office/officeart/2005/8/layout/chart3"/>
    <dgm:cxn modelId="{F0CFD456-6BD9-44A1-86D8-CC785D200B00}" type="presOf" srcId="{11D438DC-5BED-43D9-8249-AD259FC42EE7}" destId="{C67BE829-799F-40AE-BBFA-AE90E1EBA8F4}" srcOrd="1" destOrd="2" presId="urn:microsoft.com/office/officeart/2005/8/layout/chart3"/>
    <dgm:cxn modelId="{2CFED37C-DBD6-41A5-A87C-05F6FA26D2EE}" srcId="{5706707F-F45A-45BF-9333-240CE533FB6C}" destId="{F94BF8C6-5E2E-4BB2-8310-423BC061B948}" srcOrd="0" destOrd="0" parTransId="{DFA2E01A-309F-4F77-81BF-D6791868A8EF}" sibTransId="{51271CC9-58F3-4EFD-B444-79117721DBAF}"/>
    <dgm:cxn modelId="{34996D8D-6BEE-49CC-B3B9-72183FC72E75}" srcId="{D8F73B2F-8D8C-4C1C-92EE-1620609FF9E7}" destId="{5706707F-F45A-45BF-9333-240CE533FB6C}" srcOrd="0" destOrd="0" parTransId="{6745FDDB-0A1F-4A6A-B1BA-E600DF8F5774}" sibTransId="{D1FE9E2A-4E6E-4928-81BB-42A18EB5311B}"/>
    <dgm:cxn modelId="{8C9D9390-0ACE-4023-9EE2-B17A625A2AC6}" type="presOf" srcId="{D8F73B2F-8D8C-4C1C-92EE-1620609FF9E7}" destId="{FF120088-556E-464B-BAD2-35425B83B19B}" srcOrd="0" destOrd="0" presId="urn:microsoft.com/office/officeart/2005/8/layout/chart3"/>
    <dgm:cxn modelId="{61A83896-90C6-4AA3-BD48-C9854D10008B}" type="presOf" srcId="{F94BF8C6-5E2E-4BB2-8310-423BC061B948}" destId="{C5696085-8EB2-4513-ADA4-3D4F450E1185}" srcOrd="0" destOrd="1" presId="urn:microsoft.com/office/officeart/2005/8/layout/chart3"/>
    <dgm:cxn modelId="{5EEA2AA5-E3C8-48D1-932B-D16FF9EE92AB}" type="presOf" srcId="{5706707F-F45A-45BF-9333-240CE533FB6C}" destId="{C5696085-8EB2-4513-ADA4-3D4F450E1185}" srcOrd="0" destOrd="0" presId="urn:microsoft.com/office/officeart/2005/8/layout/chart3"/>
    <dgm:cxn modelId="{BB5682D2-8937-4AFB-AFB2-AD1AAC06F431}" type="presOf" srcId="{EE0878F4-5B22-4E1A-AC7B-96F3A005B7AD}" destId="{C5696085-8EB2-4513-ADA4-3D4F450E1185}" srcOrd="0" destOrd="2" presId="urn:microsoft.com/office/officeart/2005/8/layout/chart3"/>
    <dgm:cxn modelId="{D233E1F5-7270-4F41-8A33-CF168E45E290}" srcId="{5706707F-F45A-45BF-9333-240CE533FB6C}" destId="{EE0878F4-5B22-4E1A-AC7B-96F3A005B7AD}" srcOrd="1" destOrd="0" parTransId="{43BE88DD-5115-4F4B-ABB5-61E7A7FA0168}" sibTransId="{F49DEFFE-A772-4856-B3FE-2CD22BC4F605}"/>
    <dgm:cxn modelId="{63B478F6-E323-4EF0-9A62-947A95D7956A}" srcId="{D8F73B2F-8D8C-4C1C-92EE-1620609FF9E7}" destId="{0B5D8E1E-25EF-46F1-B03A-6D605E83F53C}" srcOrd="1" destOrd="0" parTransId="{9DD47056-81BD-47ED-BC8C-6FC34011C960}" sibTransId="{94F824FA-8409-424D-8369-D2920D0634C6}"/>
    <dgm:cxn modelId="{16AD1FA8-BDC0-44D6-92E8-07BA0D8D3CD6}" type="presParOf" srcId="{FF120088-556E-464B-BAD2-35425B83B19B}" destId="{C5696085-8EB2-4513-ADA4-3D4F450E1185}" srcOrd="0" destOrd="0" presId="urn:microsoft.com/office/officeart/2005/8/layout/chart3"/>
    <dgm:cxn modelId="{15D2AD52-95B9-476C-8EF2-CF7ED61538D7}" type="presParOf" srcId="{FF120088-556E-464B-BAD2-35425B83B19B}" destId="{8497469C-2F51-4F22-9B70-3F5F22494F64}" srcOrd="1" destOrd="0" presId="urn:microsoft.com/office/officeart/2005/8/layout/chart3"/>
    <dgm:cxn modelId="{0DA93092-2474-4372-B86D-0B992CA479E3}" type="presParOf" srcId="{FF120088-556E-464B-BAD2-35425B83B19B}" destId="{4C2EBED0-183E-4062-B54B-1E92551CD44A}" srcOrd="2" destOrd="0" presId="urn:microsoft.com/office/officeart/2005/8/layout/chart3"/>
    <dgm:cxn modelId="{CFA34DFA-04B3-4F1D-A84E-9F6DC6085582}" type="presParOf" srcId="{FF120088-556E-464B-BAD2-35425B83B19B}" destId="{C67BE829-799F-40AE-BBFA-AE90E1EBA8F4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90E30-FD2D-40F1-8409-C489A57BA1A2}">
      <dsp:nvSpPr>
        <dsp:cNvPr id="0" name=""/>
        <dsp:cNvSpPr/>
      </dsp:nvSpPr>
      <dsp:spPr>
        <a:xfrm>
          <a:off x="2052719" y="2933528"/>
          <a:ext cx="108388" cy="10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D281-1B6E-4D14-802E-3A9CF19AB5F2}">
      <dsp:nvSpPr>
        <dsp:cNvPr id="0" name=""/>
        <dsp:cNvSpPr/>
      </dsp:nvSpPr>
      <dsp:spPr>
        <a:xfrm>
          <a:off x="1848406" y="3031883"/>
          <a:ext cx="108388" cy="108388"/>
        </a:xfrm>
        <a:prstGeom prst="ellipse">
          <a:avLst/>
        </a:prstGeom>
        <a:solidFill>
          <a:schemeClr val="accent3">
            <a:hueOff val="-307835"/>
            <a:satOff val="-316"/>
            <a:lumOff val="-410"/>
            <a:alphaOff val="0"/>
          </a:schemeClr>
        </a:solidFill>
        <a:ln w="12700" cap="flat" cmpd="sng" algn="ctr">
          <a:solidFill>
            <a:schemeClr val="accent3">
              <a:hueOff val="-307835"/>
              <a:satOff val="-316"/>
              <a:lumOff val="-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8E5B9-E2C9-4330-AFAB-835A635E12CD}">
      <dsp:nvSpPr>
        <dsp:cNvPr id="0" name=""/>
        <dsp:cNvSpPr/>
      </dsp:nvSpPr>
      <dsp:spPr>
        <a:xfrm>
          <a:off x="1634338" y="3109571"/>
          <a:ext cx="108388" cy="108388"/>
        </a:xfrm>
        <a:prstGeom prst="ellipse">
          <a:avLst/>
        </a:prstGeom>
        <a:solidFill>
          <a:schemeClr val="accent3">
            <a:hueOff val="-615670"/>
            <a:satOff val="-632"/>
            <a:lumOff val="-820"/>
            <a:alphaOff val="0"/>
          </a:schemeClr>
        </a:solidFill>
        <a:ln w="12700" cap="flat" cmpd="sng" algn="ctr">
          <a:solidFill>
            <a:schemeClr val="accent3">
              <a:hueOff val="-615670"/>
              <a:satOff val="-632"/>
              <a:lumOff val="-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49CF3-22E9-4FF0-9CE8-4265F6CCCEE4}">
      <dsp:nvSpPr>
        <dsp:cNvPr id="0" name=""/>
        <dsp:cNvSpPr/>
      </dsp:nvSpPr>
      <dsp:spPr>
        <a:xfrm>
          <a:off x="3033638" y="1794990"/>
          <a:ext cx="108388" cy="108388"/>
        </a:xfrm>
        <a:prstGeom prst="ellipse">
          <a:avLst/>
        </a:prstGeom>
        <a:solidFill>
          <a:schemeClr val="accent3">
            <a:hueOff val="-923506"/>
            <a:satOff val="-947"/>
            <a:lumOff val="-1230"/>
            <a:alphaOff val="0"/>
          </a:schemeClr>
        </a:solidFill>
        <a:ln w="12700" cap="flat" cmpd="sng" algn="ctr">
          <a:solidFill>
            <a:schemeClr val="accent3">
              <a:hueOff val="-923506"/>
              <a:satOff val="-947"/>
              <a:lumOff val="-1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7021D-70F8-4A12-BB94-96C385AD30D1}">
      <dsp:nvSpPr>
        <dsp:cNvPr id="0" name=""/>
        <dsp:cNvSpPr/>
      </dsp:nvSpPr>
      <dsp:spPr>
        <a:xfrm>
          <a:off x="2951262" y="1995143"/>
          <a:ext cx="108388" cy="108388"/>
        </a:xfrm>
        <a:prstGeom prst="ellipse">
          <a:avLst/>
        </a:prstGeom>
        <a:solidFill>
          <a:schemeClr val="accent3">
            <a:hueOff val="-1231341"/>
            <a:satOff val="-1263"/>
            <a:lumOff val="-1640"/>
            <a:alphaOff val="0"/>
          </a:schemeClr>
        </a:solidFill>
        <a:ln w="12700" cap="flat" cmpd="sng" algn="ctr">
          <a:solidFill>
            <a:schemeClr val="accent3">
              <a:hueOff val="-1231341"/>
              <a:satOff val="-1263"/>
              <a:lumOff val="-16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BB709-CAB5-4160-A9B4-A632B4C6FCF8}">
      <dsp:nvSpPr>
        <dsp:cNvPr id="0" name=""/>
        <dsp:cNvSpPr/>
      </dsp:nvSpPr>
      <dsp:spPr>
        <a:xfrm>
          <a:off x="2892733" y="288293"/>
          <a:ext cx="108388" cy="108388"/>
        </a:xfrm>
        <a:prstGeom prst="ellipse">
          <a:avLst/>
        </a:prstGeom>
        <a:solidFill>
          <a:schemeClr val="accent3">
            <a:hueOff val="-1539176"/>
            <a:satOff val="-1579"/>
            <a:lumOff val="-2050"/>
            <a:alphaOff val="0"/>
          </a:schemeClr>
        </a:solidFill>
        <a:ln w="12700" cap="flat" cmpd="sng" algn="ctr">
          <a:solidFill>
            <a:schemeClr val="accent3">
              <a:hueOff val="-1539176"/>
              <a:satOff val="-1579"/>
              <a:lumOff val="-20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5CA6-3FB4-4462-B4F9-08E65EA7C273}">
      <dsp:nvSpPr>
        <dsp:cNvPr id="0" name=""/>
        <dsp:cNvSpPr/>
      </dsp:nvSpPr>
      <dsp:spPr>
        <a:xfrm>
          <a:off x="3043393" y="192618"/>
          <a:ext cx="108388" cy="108388"/>
        </a:xfrm>
        <a:prstGeom prst="ellipse">
          <a:avLst/>
        </a:prstGeom>
        <a:solidFill>
          <a:schemeClr val="accent3">
            <a:hueOff val="-1847011"/>
            <a:satOff val="-1895"/>
            <a:lumOff val="-2460"/>
            <a:alphaOff val="0"/>
          </a:schemeClr>
        </a:solidFill>
        <a:ln w="12700" cap="flat" cmpd="sng" algn="ctr">
          <a:solidFill>
            <a:schemeClr val="accent3">
              <a:hueOff val="-1847011"/>
              <a:satOff val="-1895"/>
              <a:lumOff val="-2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90E1-8C0E-40E7-98F5-7A3716539D0A}">
      <dsp:nvSpPr>
        <dsp:cNvPr id="0" name=""/>
        <dsp:cNvSpPr/>
      </dsp:nvSpPr>
      <dsp:spPr>
        <a:xfrm>
          <a:off x="3194053" y="96942"/>
          <a:ext cx="108388" cy="108388"/>
        </a:xfrm>
        <a:prstGeom prst="ellipse">
          <a:avLst/>
        </a:prstGeom>
        <a:solidFill>
          <a:schemeClr val="accent3">
            <a:hueOff val="-2154846"/>
            <a:satOff val="-2211"/>
            <a:lumOff val="-2870"/>
            <a:alphaOff val="0"/>
          </a:schemeClr>
        </a:solidFill>
        <a:ln w="12700" cap="flat" cmpd="sng" algn="ctr">
          <a:solidFill>
            <a:schemeClr val="accent3">
              <a:hueOff val="-2154846"/>
              <a:satOff val="-2211"/>
              <a:lumOff val="-2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5C595-E0CC-490B-9F8A-03111742CCE1}">
      <dsp:nvSpPr>
        <dsp:cNvPr id="0" name=""/>
        <dsp:cNvSpPr/>
      </dsp:nvSpPr>
      <dsp:spPr>
        <a:xfrm>
          <a:off x="3344714" y="192618"/>
          <a:ext cx="108388" cy="108388"/>
        </a:xfrm>
        <a:prstGeom prst="ellipse">
          <a:avLst/>
        </a:prstGeom>
        <a:solidFill>
          <a:schemeClr val="accent3">
            <a:hueOff val="-2462682"/>
            <a:satOff val="-2527"/>
            <a:lumOff val="-3280"/>
            <a:alphaOff val="0"/>
          </a:schemeClr>
        </a:solidFill>
        <a:ln w="12700" cap="flat" cmpd="sng" algn="ctr">
          <a:solidFill>
            <a:schemeClr val="accent3">
              <a:hueOff val="-2462682"/>
              <a:satOff val="-2527"/>
              <a:lumOff val="-32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96635-E005-49CE-9024-59DC632D6E39}">
      <dsp:nvSpPr>
        <dsp:cNvPr id="0" name=""/>
        <dsp:cNvSpPr/>
      </dsp:nvSpPr>
      <dsp:spPr>
        <a:xfrm>
          <a:off x="3495374" y="288293"/>
          <a:ext cx="108388" cy="108388"/>
        </a:xfrm>
        <a:prstGeom prst="ellipse">
          <a:avLst/>
        </a:prstGeom>
        <a:solidFill>
          <a:schemeClr val="accent3">
            <a:hueOff val="-2770517"/>
            <a:satOff val="-2842"/>
            <a:lumOff val="-3690"/>
            <a:alphaOff val="0"/>
          </a:schemeClr>
        </a:solidFill>
        <a:ln w="12700" cap="flat" cmpd="sng" algn="ctr">
          <a:solidFill>
            <a:schemeClr val="accent3">
              <a:hueOff val="-2770517"/>
              <a:satOff val="-2842"/>
              <a:lumOff val="-3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60A56-FC35-4E88-BA1A-9E1B9E51935A}">
      <dsp:nvSpPr>
        <dsp:cNvPr id="0" name=""/>
        <dsp:cNvSpPr/>
      </dsp:nvSpPr>
      <dsp:spPr>
        <a:xfrm>
          <a:off x="3194053" y="298626"/>
          <a:ext cx="108388" cy="108388"/>
        </a:xfrm>
        <a:prstGeom prst="ellipse">
          <a:avLst/>
        </a:prstGeom>
        <a:solidFill>
          <a:schemeClr val="accent3">
            <a:hueOff val="-3078352"/>
            <a:satOff val="-3158"/>
            <a:lumOff val="-4100"/>
            <a:alphaOff val="0"/>
          </a:schemeClr>
        </a:solidFill>
        <a:ln w="12700" cap="flat" cmpd="sng" algn="ctr">
          <a:solidFill>
            <a:schemeClr val="accent3">
              <a:hueOff val="-3078352"/>
              <a:satOff val="-3158"/>
              <a:lumOff val="-4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1416D-C072-414F-A8A0-AA50FFF415D5}">
      <dsp:nvSpPr>
        <dsp:cNvPr id="0" name=""/>
        <dsp:cNvSpPr/>
      </dsp:nvSpPr>
      <dsp:spPr>
        <a:xfrm>
          <a:off x="3194053" y="500693"/>
          <a:ext cx="108388" cy="108388"/>
        </a:xfrm>
        <a:prstGeom prst="ellipse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51273-4FB3-41F4-A786-A5C69B37D520}">
      <dsp:nvSpPr>
        <dsp:cNvPr id="0" name=""/>
        <dsp:cNvSpPr/>
      </dsp:nvSpPr>
      <dsp:spPr>
        <a:xfrm>
          <a:off x="1105943" y="3340191"/>
          <a:ext cx="2337946" cy="626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V1</a:t>
          </a:r>
        </a:p>
      </dsp:txBody>
      <dsp:txXfrm>
        <a:off x="1136544" y="3370792"/>
        <a:ext cx="2276744" cy="565663"/>
      </dsp:txXfrm>
    </dsp:sp>
    <dsp:sp modelId="{00E38CD4-EECE-49C7-9135-E98A3C6F8229}">
      <dsp:nvSpPr>
        <dsp:cNvPr id="0" name=""/>
        <dsp:cNvSpPr/>
      </dsp:nvSpPr>
      <dsp:spPr>
        <a:xfrm>
          <a:off x="457778" y="2725572"/>
          <a:ext cx="1083888" cy="10838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0F4A3-1AED-4920-B847-6DF65DB7DBD1}">
      <dsp:nvSpPr>
        <dsp:cNvPr id="0" name=""/>
        <dsp:cNvSpPr/>
      </dsp:nvSpPr>
      <dsp:spPr>
        <a:xfrm>
          <a:off x="2609838" y="2526184"/>
          <a:ext cx="2337946" cy="626865"/>
        </a:xfrm>
        <a:prstGeom prst="roundRect">
          <a:avLst/>
        </a:prstGeom>
        <a:solidFill>
          <a:schemeClr val="accent3">
            <a:hueOff val="-1693094"/>
            <a:satOff val="-17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V2</a:t>
          </a:r>
        </a:p>
      </dsp:txBody>
      <dsp:txXfrm>
        <a:off x="2640439" y="2556785"/>
        <a:ext cx="2276744" cy="565663"/>
      </dsp:txXfrm>
    </dsp:sp>
    <dsp:sp modelId="{FA065D93-036F-4B0B-82C9-C88B87850AEA}">
      <dsp:nvSpPr>
        <dsp:cNvPr id="0" name=""/>
        <dsp:cNvSpPr/>
      </dsp:nvSpPr>
      <dsp:spPr>
        <a:xfrm>
          <a:off x="1961673" y="1911565"/>
          <a:ext cx="1083888" cy="10838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7DC03-1C54-44AC-8A6A-BA0A37B6A2FE}">
      <dsp:nvSpPr>
        <dsp:cNvPr id="0" name=""/>
        <dsp:cNvSpPr/>
      </dsp:nvSpPr>
      <dsp:spPr>
        <a:xfrm>
          <a:off x="3300274" y="1291588"/>
          <a:ext cx="2337946" cy="626865"/>
        </a:xfrm>
        <a:prstGeom prst="round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V3</a:t>
          </a:r>
        </a:p>
      </dsp:txBody>
      <dsp:txXfrm>
        <a:off x="3330875" y="1322189"/>
        <a:ext cx="2276744" cy="565663"/>
      </dsp:txXfrm>
    </dsp:sp>
    <dsp:sp modelId="{E4BF1E57-B74E-4BB1-9E86-E35794587C4F}">
      <dsp:nvSpPr>
        <dsp:cNvPr id="0" name=""/>
        <dsp:cNvSpPr/>
      </dsp:nvSpPr>
      <dsp:spPr>
        <a:xfrm>
          <a:off x="2652109" y="676969"/>
          <a:ext cx="1083888" cy="10838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D4365-94DA-43D8-A9F2-FF5B07DF07ED}">
      <dsp:nvSpPr>
        <dsp:cNvPr id="0" name=""/>
        <dsp:cNvSpPr/>
      </dsp:nvSpPr>
      <dsp:spPr>
        <a:xfrm>
          <a:off x="0" y="0"/>
          <a:ext cx="2938525" cy="3174572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79229-5C00-4165-B386-CA272DBE69C9}">
      <dsp:nvSpPr>
        <dsp:cNvPr id="0" name=""/>
        <dsp:cNvSpPr/>
      </dsp:nvSpPr>
      <dsp:spPr>
        <a:xfrm>
          <a:off x="1469262" y="317767"/>
          <a:ext cx="1910041" cy="11284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Integration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20+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100% Bugs and Corner cases Coverage</a:t>
          </a:r>
        </a:p>
      </dsp:txBody>
      <dsp:txXfrm>
        <a:off x="1524349" y="372854"/>
        <a:ext cx="1799867" cy="1018287"/>
      </dsp:txXfrm>
    </dsp:sp>
    <dsp:sp modelId="{BE38FB5B-7C4F-4D97-A1E1-E3FEC0FF2C0E}">
      <dsp:nvSpPr>
        <dsp:cNvPr id="0" name=""/>
        <dsp:cNvSpPr/>
      </dsp:nvSpPr>
      <dsp:spPr>
        <a:xfrm>
          <a:off x="1469262" y="1587286"/>
          <a:ext cx="1910041" cy="11284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Unit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200+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100% Branch Coverage</a:t>
          </a:r>
          <a:endParaRPr lang="en-US" sz="1200" kern="1200" dirty="0"/>
        </a:p>
      </dsp:txBody>
      <dsp:txXfrm>
        <a:off x="1524349" y="1642373"/>
        <a:ext cx="1799867" cy="10182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9D996-39CD-467A-9A8B-3C849E31C4CB}">
      <dsp:nvSpPr>
        <dsp:cNvPr id="0" name=""/>
        <dsp:cNvSpPr/>
      </dsp:nvSpPr>
      <dsp:spPr>
        <a:xfrm>
          <a:off x="596447" y="345391"/>
          <a:ext cx="2179651" cy="75696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983C7-A884-4180-8F2F-70BB355A66F7}">
      <dsp:nvSpPr>
        <dsp:cNvPr id="0" name=""/>
        <dsp:cNvSpPr/>
      </dsp:nvSpPr>
      <dsp:spPr>
        <a:xfrm>
          <a:off x="1478445" y="2198940"/>
          <a:ext cx="422413" cy="270344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DD390-4ADF-42BF-B2B0-2BC3537E2E13}">
      <dsp:nvSpPr>
        <dsp:cNvPr id="0" name=""/>
        <dsp:cNvSpPr/>
      </dsp:nvSpPr>
      <dsp:spPr>
        <a:xfrm>
          <a:off x="675860" y="2415215"/>
          <a:ext cx="2027583" cy="506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Elasticsearch</a:t>
          </a:r>
        </a:p>
      </dsp:txBody>
      <dsp:txXfrm>
        <a:off x="675860" y="2415215"/>
        <a:ext cx="2027583" cy="506895"/>
      </dsp:txXfrm>
    </dsp:sp>
    <dsp:sp modelId="{170BE5F5-CB52-4256-AFFE-589B4036DFD7}">
      <dsp:nvSpPr>
        <dsp:cNvPr id="0" name=""/>
        <dsp:cNvSpPr/>
      </dsp:nvSpPr>
      <dsp:spPr>
        <a:xfrm>
          <a:off x="1388894" y="1160817"/>
          <a:ext cx="760343" cy="7603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Build On Commit</a:t>
          </a:r>
        </a:p>
      </dsp:txBody>
      <dsp:txXfrm>
        <a:off x="1500244" y="1272167"/>
        <a:ext cx="537643" cy="537643"/>
      </dsp:txXfrm>
    </dsp:sp>
    <dsp:sp modelId="{0EF86A6E-1CE4-45FE-BD5A-BE73ACF90A9D}">
      <dsp:nvSpPr>
        <dsp:cNvPr id="0" name=""/>
        <dsp:cNvSpPr/>
      </dsp:nvSpPr>
      <dsp:spPr>
        <a:xfrm>
          <a:off x="844826" y="590391"/>
          <a:ext cx="760343" cy="7603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Build On Commit</a:t>
          </a:r>
        </a:p>
      </dsp:txBody>
      <dsp:txXfrm>
        <a:off x="956176" y="701741"/>
        <a:ext cx="537643" cy="537643"/>
      </dsp:txXfrm>
    </dsp:sp>
    <dsp:sp modelId="{066EA968-2AC3-4683-970F-A5768F2FA4B0}">
      <dsp:nvSpPr>
        <dsp:cNvPr id="0" name=""/>
        <dsp:cNvSpPr/>
      </dsp:nvSpPr>
      <dsp:spPr>
        <a:xfrm>
          <a:off x="1622066" y="406556"/>
          <a:ext cx="760343" cy="7603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Build On Commit</a:t>
          </a:r>
        </a:p>
      </dsp:txBody>
      <dsp:txXfrm>
        <a:off x="1733416" y="517906"/>
        <a:ext cx="537643" cy="537643"/>
      </dsp:txXfrm>
    </dsp:sp>
    <dsp:sp modelId="{942EBDC9-3286-455D-816C-42FDAE536DEE}">
      <dsp:nvSpPr>
        <dsp:cNvPr id="0" name=""/>
        <dsp:cNvSpPr/>
      </dsp:nvSpPr>
      <dsp:spPr>
        <a:xfrm>
          <a:off x="506895" y="252460"/>
          <a:ext cx="2365513" cy="189241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C526E-9A6C-4CD4-9DA5-5A0F6CA602D5}">
      <dsp:nvSpPr>
        <dsp:cNvPr id="0" name=""/>
        <dsp:cNvSpPr/>
      </dsp:nvSpPr>
      <dsp:spPr>
        <a:xfrm>
          <a:off x="402623" y="0"/>
          <a:ext cx="1142845" cy="6349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Day</a:t>
          </a:r>
        </a:p>
      </dsp:txBody>
      <dsp:txXfrm>
        <a:off x="421219" y="18596"/>
        <a:ext cx="1105653" cy="597722"/>
      </dsp:txXfrm>
    </dsp:sp>
    <dsp:sp modelId="{3E98BAD4-141D-4C4E-A1B5-B8330B0FE20C}">
      <dsp:nvSpPr>
        <dsp:cNvPr id="0" name=""/>
        <dsp:cNvSpPr/>
      </dsp:nvSpPr>
      <dsp:spPr>
        <a:xfrm>
          <a:off x="2053400" y="0"/>
          <a:ext cx="1142845" cy="6349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3740052"/>
            <a:satOff val="1411"/>
            <a:lumOff val="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740052"/>
              <a:satOff val="1411"/>
              <a:lumOff val="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Night</a:t>
          </a:r>
        </a:p>
      </dsp:txBody>
      <dsp:txXfrm>
        <a:off x="2071996" y="18596"/>
        <a:ext cx="1105653" cy="597722"/>
      </dsp:txXfrm>
    </dsp:sp>
    <dsp:sp modelId="{E4B52D17-0770-4282-A010-AEB795EBFB84}">
      <dsp:nvSpPr>
        <dsp:cNvPr id="0" name=""/>
        <dsp:cNvSpPr/>
      </dsp:nvSpPr>
      <dsp:spPr>
        <a:xfrm>
          <a:off x="1561342" y="2698386"/>
          <a:ext cx="476185" cy="476185"/>
        </a:xfrm>
        <a:prstGeom prst="triangle">
          <a:avLst/>
        </a:prstGeom>
        <a:solidFill>
          <a:schemeClr val="accent4">
            <a:tint val="40000"/>
            <a:alpha val="90000"/>
            <a:hueOff val="7480103"/>
            <a:satOff val="2821"/>
            <a:lumOff val="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480103"/>
              <a:satOff val="2821"/>
              <a:lumOff val="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35B65-1379-4743-BEF3-A7CA10E0F141}">
      <dsp:nvSpPr>
        <dsp:cNvPr id="0" name=""/>
        <dsp:cNvSpPr/>
      </dsp:nvSpPr>
      <dsp:spPr>
        <a:xfrm>
          <a:off x="370877" y="2499023"/>
          <a:ext cx="2857114" cy="193013"/>
        </a:xfrm>
        <a:prstGeom prst="rect">
          <a:avLst/>
        </a:prstGeom>
        <a:solidFill>
          <a:schemeClr val="accent4">
            <a:tint val="40000"/>
            <a:alpha val="90000"/>
            <a:hueOff val="11220155"/>
            <a:satOff val="4232"/>
            <a:lumOff val="12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220155"/>
              <a:satOff val="4232"/>
              <a:lumOff val="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0EA50-076E-4E91-83E3-4DA6F3036FE3}">
      <dsp:nvSpPr>
        <dsp:cNvPr id="0" name=""/>
        <dsp:cNvSpPr/>
      </dsp:nvSpPr>
      <dsp:spPr>
        <a:xfrm>
          <a:off x="2053400" y="1942838"/>
          <a:ext cx="1142845" cy="5333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 Tests</a:t>
          </a:r>
        </a:p>
      </dsp:txBody>
      <dsp:txXfrm>
        <a:off x="2079435" y="1968873"/>
        <a:ext cx="1090775" cy="481258"/>
      </dsp:txXfrm>
    </dsp:sp>
    <dsp:sp modelId="{C49E9EF9-756A-43F4-AAE8-8D6FAF9A37E0}">
      <dsp:nvSpPr>
        <dsp:cNvPr id="0" name=""/>
        <dsp:cNvSpPr/>
      </dsp:nvSpPr>
      <dsp:spPr>
        <a:xfrm>
          <a:off x="2053400" y="1371415"/>
          <a:ext cx="1142845" cy="533328"/>
        </a:xfrm>
        <a:prstGeom prst="roundRect">
          <a:avLst/>
        </a:prstGeom>
        <a:solidFill>
          <a:schemeClr val="accent4">
            <a:hueOff val="2142558"/>
            <a:satOff val="996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 Tests</a:t>
          </a:r>
        </a:p>
      </dsp:txBody>
      <dsp:txXfrm>
        <a:off x="2079435" y="1397450"/>
        <a:ext cx="1090775" cy="481258"/>
      </dsp:txXfrm>
    </dsp:sp>
    <dsp:sp modelId="{5F7A610D-EE90-406E-A3CA-5A4FCDA5351F}">
      <dsp:nvSpPr>
        <dsp:cNvPr id="0" name=""/>
        <dsp:cNvSpPr/>
      </dsp:nvSpPr>
      <dsp:spPr>
        <a:xfrm>
          <a:off x="2053400" y="799992"/>
          <a:ext cx="1142845" cy="533328"/>
        </a:xfrm>
        <a:prstGeom prst="roundRect">
          <a:avLst/>
        </a:prstGeom>
        <a:solidFill>
          <a:schemeClr val="accent4">
            <a:hueOff val="4285116"/>
            <a:satOff val="1993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 Tests</a:t>
          </a:r>
        </a:p>
      </dsp:txBody>
      <dsp:txXfrm>
        <a:off x="2079435" y="826027"/>
        <a:ext cx="1090775" cy="481258"/>
      </dsp:txXfrm>
    </dsp:sp>
    <dsp:sp modelId="{E751396A-F37F-4528-90FA-4E864F7C409E}">
      <dsp:nvSpPr>
        <dsp:cNvPr id="0" name=""/>
        <dsp:cNvSpPr/>
      </dsp:nvSpPr>
      <dsp:spPr>
        <a:xfrm>
          <a:off x="402623" y="1942838"/>
          <a:ext cx="1142845" cy="533328"/>
        </a:xfrm>
        <a:prstGeom prst="roundRect">
          <a:avLst/>
        </a:prstGeom>
        <a:solidFill>
          <a:schemeClr val="accent4">
            <a:hueOff val="6427673"/>
            <a:satOff val="2989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Unit Tests</a:t>
          </a:r>
        </a:p>
      </dsp:txBody>
      <dsp:txXfrm>
        <a:off x="428658" y="1968873"/>
        <a:ext cx="1090775" cy="481258"/>
      </dsp:txXfrm>
    </dsp:sp>
    <dsp:sp modelId="{41B4826E-2C29-43AC-8D44-4CF0108FB064}">
      <dsp:nvSpPr>
        <dsp:cNvPr id="0" name=""/>
        <dsp:cNvSpPr/>
      </dsp:nvSpPr>
      <dsp:spPr>
        <a:xfrm>
          <a:off x="402623" y="1371415"/>
          <a:ext cx="1142845" cy="533328"/>
        </a:xfrm>
        <a:prstGeom prst="roundRect">
          <a:avLst/>
        </a:prstGeom>
        <a:solidFill>
          <a:schemeClr val="accent4">
            <a:hueOff val="8570231"/>
            <a:satOff val="3986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Unit Tests</a:t>
          </a:r>
        </a:p>
      </dsp:txBody>
      <dsp:txXfrm>
        <a:off x="428658" y="1397450"/>
        <a:ext cx="1090775" cy="481258"/>
      </dsp:txXfrm>
    </dsp:sp>
    <dsp:sp modelId="{D5C2491C-1C53-4C35-A45D-6BD5B2AA17DB}">
      <dsp:nvSpPr>
        <dsp:cNvPr id="0" name=""/>
        <dsp:cNvSpPr/>
      </dsp:nvSpPr>
      <dsp:spPr>
        <a:xfrm>
          <a:off x="402623" y="799992"/>
          <a:ext cx="1142845" cy="533328"/>
        </a:xfrm>
        <a:prstGeom prst="roundRect">
          <a:avLst/>
        </a:prstGeom>
        <a:solidFill>
          <a:schemeClr val="accent4">
            <a:hueOff val="10712789"/>
            <a:satOff val="4982"/>
            <a:lumOff val="-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Unit Tests</a:t>
          </a:r>
        </a:p>
      </dsp:txBody>
      <dsp:txXfrm>
        <a:off x="428658" y="826027"/>
        <a:ext cx="1090775" cy="4812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38D56-E94D-4B50-AC49-8697908069CD}">
      <dsp:nvSpPr>
        <dsp:cNvPr id="0" name=""/>
        <dsp:cNvSpPr/>
      </dsp:nvSpPr>
      <dsp:spPr>
        <a:xfrm rot="5400000">
          <a:off x="-402035" y="1302843"/>
          <a:ext cx="1786975" cy="216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DA7B01-4BDA-4ECC-8199-8A90EBBE29B7}">
      <dsp:nvSpPr>
        <dsp:cNvPr id="0" name=""/>
        <dsp:cNvSpPr/>
      </dsp:nvSpPr>
      <dsp:spPr>
        <a:xfrm>
          <a:off x="3092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Found bugs on production after Elasticsearch update</a:t>
          </a:r>
        </a:p>
      </dsp:txBody>
      <dsp:txXfrm>
        <a:off x="45325" y="195834"/>
        <a:ext cx="2318746" cy="1357461"/>
      </dsp:txXfrm>
    </dsp:sp>
    <dsp:sp modelId="{BE9D779B-6821-4C15-87F9-E6A9DA54CAD2}">
      <dsp:nvSpPr>
        <dsp:cNvPr id="0" name=""/>
        <dsp:cNvSpPr/>
      </dsp:nvSpPr>
      <dsp:spPr>
        <a:xfrm>
          <a:off x="499168" y="2204048"/>
          <a:ext cx="3180838" cy="2162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CE0C43-8E39-4EA2-9C9A-225188FF73E8}">
      <dsp:nvSpPr>
        <dsp:cNvPr id="0" name=""/>
        <dsp:cNvSpPr/>
      </dsp:nvSpPr>
      <dsp:spPr>
        <a:xfrm>
          <a:off x="3092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Tests doesn’t track changes in Elasticsearch</a:t>
          </a:r>
        </a:p>
      </dsp:txBody>
      <dsp:txXfrm>
        <a:off x="45325" y="1998243"/>
        <a:ext cx="2318746" cy="1357461"/>
      </dsp:txXfrm>
    </dsp:sp>
    <dsp:sp modelId="{5444D34D-F238-4D38-B6BD-3A9798D479AB}">
      <dsp:nvSpPr>
        <dsp:cNvPr id="0" name=""/>
        <dsp:cNvSpPr/>
      </dsp:nvSpPr>
      <dsp:spPr>
        <a:xfrm rot="16200000">
          <a:off x="2794236" y="1302843"/>
          <a:ext cx="1786975" cy="2162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D8A4E8-6D7A-4145-8B04-CB0D8FC931F4}">
      <dsp:nvSpPr>
        <dsp:cNvPr id="0" name=""/>
        <dsp:cNvSpPr/>
      </dsp:nvSpPr>
      <dsp:spPr>
        <a:xfrm>
          <a:off x="3199364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All tests are independent from Elasticsearch</a:t>
          </a:r>
        </a:p>
      </dsp:txBody>
      <dsp:txXfrm>
        <a:off x="3241597" y="1998243"/>
        <a:ext cx="2318746" cy="1357461"/>
      </dsp:txXfrm>
    </dsp:sp>
    <dsp:sp modelId="{5519F3A3-EC44-432F-832D-097D00C0937E}">
      <dsp:nvSpPr>
        <dsp:cNvPr id="0" name=""/>
        <dsp:cNvSpPr/>
      </dsp:nvSpPr>
      <dsp:spPr>
        <a:xfrm>
          <a:off x="3199364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Easy to run these tests</a:t>
          </a:r>
        </a:p>
      </dsp:txBody>
      <dsp:txXfrm>
        <a:off x="3241597" y="195834"/>
        <a:ext cx="2318746" cy="13574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A3DB2-E34A-4FB3-A49D-053B5D5B34F5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FA36-2A28-41EB-A011-65EB77387752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Security</a:t>
          </a:r>
        </a:p>
      </dsp:txBody>
      <dsp:txXfrm>
        <a:off x="707136" y="1256379"/>
        <a:ext cx="2462784" cy="2344743"/>
      </dsp:txXfrm>
    </dsp:sp>
    <dsp:sp modelId="{4CF9A212-70E6-4500-A3E8-A27306590E4E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Complexity</a:t>
          </a:r>
        </a:p>
      </dsp:txBody>
      <dsp:txXfrm>
        <a:off x="3224784" y="1256379"/>
        <a:ext cx="2462784" cy="2344743"/>
      </dsp:txXfrm>
    </dsp:sp>
    <dsp:sp modelId="{7DB2BAFF-F07D-41F0-80AF-B3847AA2ED51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EF925-058A-4CE3-A53B-ABDB532BCEFB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2AE06-0A6D-49EA-8511-5C64AACEBE75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4DD6A-0FE1-4731-9FF9-6365D06D6652}">
      <dsp:nvSpPr>
        <dsp:cNvPr id="0" name=""/>
        <dsp:cNvSpPr/>
      </dsp:nvSpPr>
      <dsp:spPr>
        <a:xfrm>
          <a:off x="758140" y="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Problems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SSO via SAML</a:t>
          </a:r>
        </a:p>
      </dsp:txBody>
      <dsp:txXfrm>
        <a:off x="778927" y="20787"/>
        <a:ext cx="1821450" cy="668149"/>
      </dsp:txXfrm>
    </dsp:sp>
    <dsp:sp modelId="{BF8565D8-4B83-4B46-B5C6-CE51703A773A}">
      <dsp:nvSpPr>
        <dsp:cNvPr id="0" name=""/>
        <dsp:cNvSpPr/>
      </dsp:nvSpPr>
      <dsp:spPr>
        <a:xfrm rot="5400000">
          <a:off x="1556579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754080"/>
        <a:ext cx="191625" cy="186302"/>
      </dsp:txXfrm>
    </dsp:sp>
    <dsp:sp modelId="{8C5C8990-9072-45D8-AB26-E3F0A5DD2640}">
      <dsp:nvSpPr>
        <dsp:cNvPr id="0" name=""/>
        <dsp:cNvSpPr/>
      </dsp:nvSpPr>
      <dsp:spPr>
        <a:xfrm>
          <a:off x="758140" y="1064585"/>
          <a:ext cx="1863024" cy="7097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78927" y="1085372"/>
        <a:ext cx="1821450" cy="668149"/>
      </dsp:txXfrm>
    </dsp:sp>
    <dsp:sp modelId="{80D1B6B7-D80D-44FA-BE2B-27D289C846C0}">
      <dsp:nvSpPr>
        <dsp:cNvPr id="0" name=""/>
        <dsp:cNvSpPr/>
      </dsp:nvSpPr>
      <dsp:spPr>
        <a:xfrm rot="5400000">
          <a:off x="1556579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1818665"/>
        <a:ext cx="191625" cy="186302"/>
      </dsp:txXfrm>
    </dsp:sp>
    <dsp:sp modelId="{3D220C18-52C7-4B2F-9DF6-3231F0BBE662}">
      <dsp:nvSpPr>
        <dsp:cNvPr id="0" name=""/>
        <dsp:cNvSpPr/>
      </dsp:nvSpPr>
      <dsp:spPr>
        <a:xfrm>
          <a:off x="758140" y="212917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Solution</a:t>
          </a:r>
        </a:p>
      </dsp:txBody>
      <dsp:txXfrm>
        <a:off x="778927" y="2149957"/>
        <a:ext cx="1821450" cy="668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8D4E3-308D-4B1E-8C90-1924917AEE3A}">
      <dsp:nvSpPr>
        <dsp:cNvPr id="0" name=""/>
        <dsp:cNvSpPr/>
      </dsp:nvSpPr>
      <dsp:spPr>
        <a:xfrm>
          <a:off x="734244" y="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Abstract Contradictions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(+) Security / (-) Performance</a:t>
          </a:r>
        </a:p>
      </dsp:txBody>
      <dsp:txXfrm>
        <a:off x="755031" y="20787"/>
        <a:ext cx="2211798" cy="668149"/>
      </dsp:txXfrm>
    </dsp:sp>
    <dsp:sp modelId="{FEE126BF-E433-4AD9-87CB-6C93B84DA293}">
      <dsp:nvSpPr>
        <dsp:cNvPr id="0" name=""/>
        <dsp:cNvSpPr/>
      </dsp:nvSpPr>
      <dsp:spPr>
        <a:xfrm rot="5400000">
          <a:off x="1727857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754080"/>
        <a:ext cx="191625" cy="186302"/>
      </dsp:txXfrm>
    </dsp:sp>
    <dsp:sp modelId="{9B1FD88A-8D50-46D4-BC71-A27D8D270B50}">
      <dsp:nvSpPr>
        <dsp:cNvPr id="0" name=""/>
        <dsp:cNvSpPr/>
      </dsp:nvSpPr>
      <dsp:spPr>
        <a:xfrm>
          <a:off x="734244" y="1064585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TRIZ tools</a:t>
          </a:r>
        </a:p>
      </dsp:txBody>
      <dsp:txXfrm>
        <a:off x="755031" y="1085372"/>
        <a:ext cx="2211798" cy="668149"/>
      </dsp:txXfrm>
    </dsp:sp>
    <dsp:sp modelId="{61D8C68C-9D4F-4947-B7BF-15DCD5C28C40}">
      <dsp:nvSpPr>
        <dsp:cNvPr id="0" name=""/>
        <dsp:cNvSpPr/>
      </dsp:nvSpPr>
      <dsp:spPr>
        <a:xfrm rot="5400000">
          <a:off x="1727857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1818665"/>
        <a:ext cx="191625" cy="186302"/>
      </dsp:txXfrm>
    </dsp:sp>
    <dsp:sp modelId="{176C882E-3914-4DC9-97C7-5BFF04365776}">
      <dsp:nvSpPr>
        <dsp:cNvPr id="0" name=""/>
        <dsp:cNvSpPr/>
      </dsp:nvSpPr>
      <dsp:spPr>
        <a:xfrm>
          <a:off x="734244" y="212917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Invention Ideas</a:t>
          </a:r>
        </a:p>
      </dsp:txBody>
      <dsp:txXfrm>
        <a:off x="755031" y="2149957"/>
        <a:ext cx="2211798" cy="668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051B-11F0-4A05-AFA4-E1425D793519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Frontend: Search Page</a:t>
          </a:r>
        </a:p>
      </dsp:txBody>
      <dsp:txXfrm>
        <a:off x="33499" y="1579724"/>
        <a:ext cx="1545106" cy="904550"/>
      </dsp:txXfrm>
    </dsp:sp>
    <dsp:sp modelId="{DAA9F3EC-8C5E-4130-A2F0-1297FE988105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66887" y="1912856"/>
        <a:ext cx="237646" cy="238286"/>
      </dsp:txXfrm>
    </dsp:sp>
    <dsp:sp modelId="{607D0260-96DE-4E09-BB10-6B07BD4FBE69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Backend: Search API</a:t>
          </a:r>
        </a:p>
      </dsp:txBody>
      <dsp:txXfrm>
        <a:off x="2275446" y="1579724"/>
        <a:ext cx="1545106" cy="904550"/>
      </dsp:txXfrm>
    </dsp:sp>
    <dsp:sp modelId="{13B3E85B-930F-4CD7-99D8-E59B6DBB6FC6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008834" y="1912856"/>
        <a:ext cx="237646" cy="238286"/>
      </dsp:txXfrm>
    </dsp:sp>
    <dsp:sp modelId="{564340FB-FA70-4CF0-A5C1-EEBB763B2A7F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Elasticsearch</a:t>
          </a:r>
        </a:p>
      </dsp:txBody>
      <dsp:txXfrm>
        <a:off x="4517393" y="1579724"/>
        <a:ext cx="1545106" cy="904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BF661-F405-4EC5-969E-604A21D8290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62468-E082-452D-9636-E34EB4625BE4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Easy to run these tests</a:t>
          </a:r>
        </a:p>
      </dsp:txBody>
      <dsp:txXfrm>
        <a:off x="707136" y="1256379"/>
        <a:ext cx="2462784" cy="2344743"/>
      </dsp:txXfrm>
    </dsp:sp>
    <dsp:sp modelId="{6DD62CDE-EADA-4CB2-B700-7975D938646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 doesn’t track changes in Elasticsearch</a:t>
          </a:r>
        </a:p>
      </dsp:txBody>
      <dsp:txXfrm>
        <a:off x="3224784" y="1256379"/>
        <a:ext cx="2462784" cy="2344743"/>
      </dsp:txXfrm>
    </dsp:sp>
    <dsp:sp modelId="{525D33ED-370E-4E40-8E71-50E33BC37512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0240F-4CE2-437A-96BE-DC3BDE562E12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05299-E589-4697-BF3F-D895ADB12F5B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10D6-AF29-496D-B2D9-9F26C153EC4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F530C-FEDA-4D6E-858D-799AC3E5E59E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Easy to deal with API changes</a:t>
          </a:r>
        </a:p>
      </dsp:txBody>
      <dsp:txXfrm>
        <a:off x="707136" y="1256379"/>
        <a:ext cx="2462784" cy="2344743"/>
      </dsp:txXfrm>
    </dsp:sp>
    <dsp:sp modelId="{AA2206DF-323F-47CD-8513-EFCA9609D53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Have to write mappings and duplicate changes</a:t>
          </a:r>
        </a:p>
      </dsp:txBody>
      <dsp:txXfrm>
        <a:off x="3224784" y="1256379"/>
        <a:ext cx="2462784" cy="2344743"/>
      </dsp:txXfrm>
    </dsp:sp>
    <dsp:sp modelId="{38C3C829-A643-4588-89A4-B4487CC0F033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84DDD-EA02-49EC-A365-1214C1B2B2FA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1CFD6-39C0-4262-9A69-4D54263DED7E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C9AFD-9C47-4BF1-BAA1-6666E44890BB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BBF54-9F48-4EAD-9248-4AFA88CC2419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We can cover by tests all business cases</a:t>
          </a:r>
        </a:p>
      </dsp:txBody>
      <dsp:txXfrm>
        <a:off x="707136" y="1256379"/>
        <a:ext cx="2462784" cy="2344743"/>
      </dsp:txXfrm>
    </dsp:sp>
    <dsp:sp modelId="{0314D61D-F5BD-4A7B-867A-BBA3AD6AE249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It’s hard to find business logic itself among boilerplate code</a:t>
          </a:r>
        </a:p>
      </dsp:txBody>
      <dsp:txXfrm>
        <a:off x="3224784" y="1256379"/>
        <a:ext cx="2462784" cy="2344743"/>
      </dsp:txXfrm>
    </dsp:sp>
    <dsp:sp modelId="{E176E200-ABE7-4978-97DA-C16A7DEC0220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41DE1-BB6E-4939-903E-77C4167A49E2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A02E1-752E-408A-8E24-BFF3FA766314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6085-8EB2-4513-ADA4-3D4F450E1185}">
      <dsp:nvSpPr>
        <dsp:cNvPr id="0" name=""/>
        <dsp:cNvSpPr/>
      </dsp:nvSpPr>
      <dsp:spPr>
        <a:xfrm>
          <a:off x="497860" y="253965"/>
          <a:ext cx="2666640" cy="2666640"/>
        </a:xfrm>
        <a:prstGeom prst="pie">
          <a:avLst>
            <a:gd name="adj1" fmla="val 16200000"/>
            <a:gd name="adj2" fmla="val 54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Integration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???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??? Coverage</a:t>
          </a:r>
        </a:p>
      </dsp:txBody>
      <dsp:txXfrm>
        <a:off x="1831180" y="650787"/>
        <a:ext cx="936498" cy="1872997"/>
      </dsp:txXfrm>
    </dsp:sp>
    <dsp:sp modelId="{4C2EBED0-183E-4062-B54B-1E92551CD44A}">
      <dsp:nvSpPr>
        <dsp:cNvPr id="0" name=""/>
        <dsp:cNvSpPr/>
      </dsp:nvSpPr>
      <dsp:spPr>
        <a:xfrm>
          <a:off x="434369" y="253965"/>
          <a:ext cx="2666640" cy="266664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10712789"/>
            <a:satOff val="4982"/>
            <a:lumOff val="-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Unit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200+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100% Branch Coverage</a:t>
          </a:r>
        </a:p>
      </dsp:txBody>
      <dsp:txXfrm>
        <a:off x="815317" y="650787"/>
        <a:ext cx="936498" cy="1872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2020-11-25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2020-11-25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You will find resources at the end of the presentation</a:t>
            </a:r>
          </a:p>
          <a:p>
            <a:r>
              <a:rPr lang="en-US" dirty="0"/>
              <a:t>2. It’s not necessary to know the theory of category to get benefits from monads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Difficult problems require an inventive solution, and TRIZ provides a range of strategies and tools for finding these inventive solutions. We’ll focus just on a few techniques that are extremely helpful for programmers,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Tests should reflect business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3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get rid of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like solving puzzle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But usually, we can’t find an appropriate pattern or ready-made solution.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You still require thinking, but it gives you a directions to appropriate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TRIZ is not an insight. </a:t>
            </a:r>
            <a:r>
              <a:rPr lang="en-US" dirty="0" err="1"/>
              <a:t>Altshuller</a:t>
            </a:r>
            <a:r>
              <a:rPr lang="en-US" dirty="0"/>
              <a:t> reviewed plenty of patents and found some correlations between problems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No way to create ideal system from scratch</a:t>
            </a:r>
          </a:p>
          <a:p>
            <a:r>
              <a:rPr lang="en-US" dirty="0"/>
              <a:t>2. We’re developing and reaching the perfect result?</a:t>
            </a:r>
          </a:p>
          <a:p>
            <a:r>
              <a:rPr lang="en-US" dirty="0"/>
              <a:t>3. What should we do to reach “the next step” to ideal final result?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reason of valuable functions we can’t get rid of this system.</a:t>
            </a:r>
          </a:p>
          <a:p>
            <a:r>
              <a:rPr lang="en-US" dirty="0"/>
              <a:t>We need to find out how to deal with harm and keep value.</a:t>
            </a:r>
          </a:p>
          <a:p>
            <a:r>
              <a:rPr lang="en-US" dirty="0"/>
              <a:t>TRIZ is about solving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ARIZ contains 85 steps</a:t>
            </a:r>
          </a:p>
          <a:p>
            <a:r>
              <a:rPr lang="en-US" dirty="0"/>
              <a:t>Take V1, find contradiction, use tools to solve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2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to review all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is not perfect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9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7F8AA-27FD-48DD-8627-CBD202BC9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89486-9110-4F52-9536-EC04B84A03C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Contradiction: SSO via SAML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0C30EE-A671-4C2E-97B6-598426E2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48941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14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8068-20A7-465D-8180-6E398A3896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High Level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38DC0-1824-40F5-B8B4-6C1856A86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CD52F-7617-405E-A012-E3D9CD7D5AA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Concrete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9BDED2-4F8F-4BB5-BFF1-A3A027B7FA8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C169625-C5C8-4343-8D6C-6F870154D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541744"/>
              </p:ext>
            </p:extLst>
          </p:nvPr>
        </p:nvGraphicFramePr>
        <p:xfrm>
          <a:off x="644525" y="1676468"/>
          <a:ext cx="3379305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A182AA8-AE60-4A4D-9DC7-A7C0B4C02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803053"/>
              </p:ext>
            </p:extLst>
          </p:nvPr>
        </p:nvGraphicFramePr>
        <p:xfrm>
          <a:off x="4777613" y="1676468"/>
          <a:ext cx="3721862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6CA595-AFF2-4740-9C1C-6E444818DDC0}"/>
              </a:ext>
            </a:extLst>
          </p:cNvPr>
          <p:cNvSpPr/>
          <p:nvPr/>
        </p:nvSpPr>
        <p:spPr>
          <a:xfrm>
            <a:off x="3478557" y="1854378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86063B-839B-475B-921D-582F423808C2}"/>
              </a:ext>
            </a:extLst>
          </p:cNvPr>
          <p:cNvSpPr/>
          <p:nvPr/>
        </p:nvSpPr>
        <p:spPr>
          <a:xfrm rot="10800000">
            <a:off x="3478557" y="3969861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uilding Brick Wall">
            <a:extLst>
              <a:ext uri="{FF2B5EF4-FFF2-40B4-BE49-F238E27FC236}">
                <a16:creationId xmlns:a16="http://schemas.microsoft.com/office/drawing/2014/main" id="{71AC4FB6-9B72-4D5E-A2D9-D88223277C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6977" y="26387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6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64B4-CBEF-47F6-925F-D9BDE7E8FF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7CA0C-AD52-4647-B1B9-7700FF6F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B41844-A816-48D7-8ECC-AF9E1B2E10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9CC8-5F89-4BCC-983C-9E273384D1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40 Inventive Principles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8DC3B-BB89-45A8-B029-08A93918D27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(+) Security / (-)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Principle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209E36-34B8-4802-A2D0-B56A2905BF17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Matrix of Contradictions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E9DBE0-C684-4DD4-AA78-FB847C41531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A suite of tips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2F9327-13B9-4903-9884-45BAB58E8C2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Headers: Parameters of a system</a:t>
            </a:r>
          </a:p>
          <a:p>
            <a:r>
              <a:rPr lang="en-US" dirty="0"/>
              <a:t>Cells: Suitable Inventive Principles</a:t>
            </a:r>
          </a:p>
        </p:txBody>
      </p:sp>
    </p:spTree>
    <p:extLst>
      <p:ext uri="{BB962C8B-B14F-4D97-AF65-F5344CB8AC3E}">
        <p14:creationId xmlns:p14="http://schemas.microsoft.com/office/powerpoint/2010/main" val="1785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uiExpand="1" build="p"/>
      <p:bldP spid="9" grpId="0" build="p"/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AA1DE4-DD13-45F9-940F-9EBE8BAC2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4BC678-CE2B-4FB0-A9C1-077EBE9836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1B3B21-E2DE-4D6E-B05C-1052F6F08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88849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AB9B679B-8D01-442E-AA44-B2F074694F6E}"/>
              </a:ext>
            </a:extLst>
          </p:cNvPr>
          <p:cNvSpPr/>
          <p:nvPr/>
        </p:nvSpPr>
        <p:spPr>
          <a:xfrm>
            <a:off x="3319670" y="1504950"/>
            <a:ext cx="2577547" cy="2133600"/>
          </a:xfrm>
          <a:prstGeom prst="ellipse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F2CA3B-3035-4B5F-87DC-BB61B698042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Requirement: Text Search - Ignore 2 words in head and tail of a word</a:t>
            </a:r>
          </a:p>
          <a:p>
            <a:pPr lvl="1"/>
            <a:r>
              <a:rPr lang="en-US" dirty="0"/>
              <a:t>Search: </a:t>
            </a:r>
            <a:r>
              <a:rPr lang="en-US" dirty="0" err="1"/>
              <a:t>nnecti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Find: Connection</a:t>
            </a:r>
          </a:p>
          <a:p>
            <a:r>
              <a:rPr lang="en-US" dirty="0"/>
              <a:t>Implementation: #TBD</a:t>
            </a:r>
          </a:p>
          <a:p>
            <a:r>
              <a:rPr lang="en-US" dirty="0"/>
              <a:t>How to test it?</a:t>
            </a:r>
          </a:p>
          <a:p>
            <a:pPr lvl="1"/>
            <a:r>
              <a:rPr lang="en-US" dirty="0"/>
              <a:t>Test if we specify this configuration</a:t>
            </a:r>
          </a:p>
          <a:p>
            <a:pPr lvl="1"/>
            <a:r>
              <a:rPr lang="en-US" dirty="0"/>
              <a:t>Reimplement Elasticsearch feature in mock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C9290-C5DD-4451-97FA-FAE3BCA3F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395C5-E69A-4999-888B-B886BEDEF38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#1: </a:t>
            </a:r>
            <a:r>
              <a:rPr lang="en-US" dirty="0"/>
              <a:t>All tests are independent from Elasticsearch</a:t>
            </a:r>
          </a:p>
        </p:txBody>
      </p:sp>
    </p:spTree>
    <p:extLst>
      <p:ext uri="{BB962C8B-B14F-4D97-AF65-F5344CB8AC3E}">
        <p14:creationId xmlns:p14="http://schemas.microsoft.com/office/powerpoint/2010/main" val="31210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4B698-2B40-46BA-82E0-27711F204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0CD0F-9DC4-4F33-9D6D-965DE879799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#1: </a:t>
            </a:r>
            <a:r>
              <a:rPr lang="en-US" dirty="0"/>
              <a:t>All tests are independent from Elasticsearch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5B1911-26E9-4377-8777-616577421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69354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28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D91027-5B10-42EF-8F42-254F0A9E25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Each entity has a representation on each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C49BC-56E3-45D5-8896-0A0F923D3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BB5C4E-4964-4A56-B562-5CE47B26D1D5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9113E3-D92C-4962-AE80-4A26E83C994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1CED12-245B-4F5D-A2C6-BA99CB0A72DD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D0C434-1227-4643-BBB9-3D61390ED38E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21E1C9D-1504-4AA2-A877-2D3C7D3337D1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r>
              <a:rPr lang="en-US" dirty="0"/>
              <a:t>Presentation Layer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63FD2F-9626-4EF5-A3EA-466E54884FC7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695284E-8140-4772-940B-2686AE3B7782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Domain Layer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F9E5A1-80C0-4ECB-AF40-01988849AF9C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Data Access Layer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84BEB504-E0A8-4BCB-B6EA-021092B2015D}"/>
              </a:ext>
            </a:extLst>
          </p:cNvPr>
          <p:cNvSpPr>
            <a:spLocks noGrp="1" noChangeArrowheads="1"/>
          </p:cNvSpPr>
          <p:nvPr>
            <p:ph type="body" idx="23"/>
          </p:nvPr>
        </p:nvSpPr>
        <p:spPr bwMode="auto">
          <a:xfrm>
            <a:off x="5953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C45AD639-BBB2-4B53-B29D-5A9CB1F38DB6}"/>
              </a:ext>
            </a:extLst>
          </p:cNvPr>
          <p:cNvSpPr>
            <a:spLocks noGrp="1" noChangeArrowheads="1"/>
          </p:cNvSpPr>
          <p:nvPr>
            <p:ph type="body" idx="24"/>
          </p:nvPr>
        </p:nvSpPr>
        <p:spPr bwMode="auto">
          <a:xfrm>
            <a:off x="2755900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SearchRequestUseCase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5142628-4D10-44ED-84AF-337744CD85C6}"/>
              </a:ext>
            </a:extLst>
          </p:cNvPr>
          <p:cNvSpPr>
            <a:spLocks noGrp="1" noChangeArrowheads="1"/>
          </p:cNvSpPr>
          <p:nvPr>
            <p:ph type="body" idx="25"/>
          </p:nvPr>
        </p:nvSpPr>
        <p:spPr bwMode="auto">
          <a:xfrm>
            <a:off x="4886325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SearchRequestEntity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CBC208EE-8883-48DB-A3A5-9CDBD0EFDAC4}"/>
              </a:ext>
            </a:extLst>
          </p:cNvPr>
          <p:cNvSpPr>
            <a:spLocks noGrp="1" noChangeArrowheads="1"/>
          </p:cNvSpPr>
          <p:nvPr>
            <p:ph type="body" idx="26"/>
          </p:nvPr>
        </p:nvSpPr>
        <p:spPr bwMode="auto">
          <a:xfrm>
            <a:off x="68564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SearchRequestDao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4254-F530-4A32-9D55-A057B67B6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8B88EF2-A98E-4434-B710-576DA31A951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Each entity has a representation on each level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6E11878-D941-4366-88B6-BD3D83572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06040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040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D0A70-B008-438C-8B00-36AE11FA7E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#3: </a:t>
            </a:r>
            <a:r>
              <a:rPr lang="en-US" dirty="0"/>
              <a:t>Expose Nest library to Business Logic layer implicitly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963A2-2251-40B7-9592-586340132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A1F6D-1FD0-44DB-8A3E-4FF04B2A584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Elasticsearch high-level library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C3D354-9FBD-4B2B-A51C-980D9DCB1A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Our application high level entity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7B4FC129-ACD1-4308-B910-6FEEC1D7E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699439"/>
            <a:ext cx="3609423" cy="9233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TermQuery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FieldNameQueryBase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ITermQuery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IFieldNameQuery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IQuery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object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 override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Conditionless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ABF8AF4-1F41-422F-9625-47A93E639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2622769"/>
            <a:ext cx="3609423" cy="7848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FieldNameQueryBase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IFieldNameQuery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IQuery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Field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AF3561B2-9435-49E4-AF8B-1E33AFEB4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3355894"/>
            <a:ext cx="3609423" cy="120032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IQuery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double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?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IsWritable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/// &lt;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inheritdoc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/&gt;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B90F2AC7-07CF-4D2B-B40A-EE42DF53A973}"/>
              </a:ext>
            </a:extLst>
          </p:cNvPr>
          <p:cNvSpPr>
            <a:spLocks noGrp="1" noChangeArrowheads="1"/>
          </p:cNvSpPr>
          <p:nvPr>
            <p:ph type="body" idx="15"/>
          </p:nvPr>
        </p:nvSpPr>
        <p:spPr bwMode="auto">
          <a:xfrm>
            <a:off x="4779963" y="1676400"/>
            <a:ext cx="2130711" cy="147732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TermQueryEntity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object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double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?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IsWritable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55A693CF-30DD-4090-99AD-0E36958A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613" y="3217394"/>
            <a:ext cx="3379305" cy="147732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bs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bs.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Term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p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TermQuery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9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uiExpand="1" build="p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963A2-2251-40B7-9592-586340132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DF1B9-2A25-4FE6-95B3-C04D499C92F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#3: </a:t>
            </a:r>
            <a:r>
              <a:rPr lang="en-US" dirty="0"/>
              <a:t>Expose Nest library to Business Logic layer implicitly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7C066E-E9D5-4008-96DE-70D52C6CE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51508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90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Inventive Programming by TRIZ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Aleksandr Kugushev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952613-6666-4A63-AEB7-058B7297DB8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All tests are independent from Elasticsearch</a:t>
            </a:r>
          </a:p>
          <a:p>
            <a:pPr lvl="1"/>
            <a:r>
              <a:rPr lang="en-US" dirty="0"/>
              <a:t>(+) Easy to run these tests: </a:t>
            </a:r>
            <a:r>
              <a:rPr lang="en-US" b="1" dirty="0"/>
              <a:t>System Convenience</a:t>
            </a:r>
          </a:p>
          <a:p>
            <a:pPr lvl="1"/>
            <a:r>
              <a:rPr lang="en-US" dirty="0"/>
              <a:t>(-) Tests doesn’t track changes in Elasticsearch: </a:t>
            </a:r>
            <a:r>
              <a:rPr lang="en-US" b="1" dirty="0"/>
              <a:t>External Risks</a:t>
            </a:r>
          </a:p>
          <a:p>
            <a:r>
              <a:rPr lang="en-US" b="1" dirty="0"/>
              <a:t>Each entity has a representation on each level</a:t>
            </a:r>
          </a:p>
          <a:p>
            <a:pPr lvl="1"/>
            <a:r>
              <a:rPr lang="en-US" dirty="0"/>
              <a:t>(+) Easy to deal with API changes: </a:t>
            </a:r>
            <a:r>
              <a:rPr lang="en-US" b="1" dirty="0"/>
              <a:t>Adaptability</a:t>
            </a:r>
          </a:p>
          <a:p>
            <a:pPr lvl="1"/>
            <a:r>
              <a:rPr lang="en-US" dirty="0"/>
              <a:t>(-) Have to write mappings and duplicate changes: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Complexity</a:t>
            </a:r>
          </a:p>
          <a:p>
            <a:r>
              <a:rPr lang="en-US" b="1" dirty="0"/>
              <a:t>Expose Nest library to Business Logic layer implicitly</a:t>
            </a:r>
          </a:p>
          <a:p>
            <a:pPr lvl="1"/>
            <a:r>
              <a:rPr lang="en-US" dirty="0"/>
              <a:t>(+) We can cover by tests all business cases: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Reliability</a:t>
            </a:r>
          </a:p>
          <a:p>
            <a:pPr lvl="1"/>
            <a:r>
              <a:rPr lang="en-US" dirty="0"/>
              <a:t>(-) It’s hard to find business logic itself among boilerplate code: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Complexity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A10C6-DDB5-4C8D-BC34-D58DEC65C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C1FA5-B07F-4254-B762-DBC57127CF8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example: contradictions</a:t>
            </a:r>
          </a:p>
        </p:txBody>
      </p:sp>
    </p:spTree>
    <p:extLst>
      <p:ext uri="{BB962C8B-B14F-4D97-AF65-F5344CB8AC3E}">
        <p14:creationId xmlns:p14="http://schemas.microsoft.com/office/powerpoint/2010/main" val="252836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CE8B9-D5A4-4551-8F43-DF942317A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DE7133-DB4F-42C7-88CC-45E3B0D1875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476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1" y="1208326"/>
            <a:ext cx="3639058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4983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#02 TAKING AWAY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786" y="1206846"/>
            <a:ext cx="2810963" cy="8764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3907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#04 ASYMMETRY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3040120"/>
            <a:ext cx="3639058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44525" y="2693725"/>
            <a:ext cx="17423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#19 PERIODIC ACTION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2993807"/>
            <a:ext cx="2413873" cy="8764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72000" y="2693725"/>
            <a:ext cx="17789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#37 RELATIVE CHANGE</a:t>
            </a:r>
          </a:p>
        </p:txBody>
      </p:sp>
    </p:spTree>
    <p:extLst>
      <p:ext uri="{BB962C8B-B14F-4D97-AF65-F5344CB8AC3E}">
        <p14:creationId xmlns:p14="http://schemas.microsoft.com/office/powerpoint/2010/main" val="1614749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EA6B6FD-ED0D-464F-8308-7CD02F2C34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4525" y="1281906"/>
            <a:ext cx="3178727" cy="3174573"/>
          </a:xfrm>
        </p:spPr>
        <p:txBody>
          <a:bodyPr/>
          <a:lstStyle/>
          <a:p>
            <a:r>
              <a:rPr lang="en-US" b="1" dirty="0"/>
              <a:t>Unit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Limit 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5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“Rev”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Currency $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10$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#02 TAKING AWAY</a:t>
            </a:r>
          </a:p>
        </p:txBody>
      </p:sp>
      <p:pic>
        <p:nvPicPr>
          <p:cNvPr id="32" name="Picture 31" descr="Shape, arrow&#10;&#10;Description automatically generated">
            <a:extLst>
              <a:ext uri="{FF2B5EF4-FFF2-40B4-BE49-F238E27FC236}">
                <a16:creationId xmlns:a16="http://schemas.microsoft.com/office/drawing/2014/main" id="{A0A2627C-1FEC-466B-8FA7-F8A6E493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3" y="1562345"/>
            <a:ext cx="3639058" cy="876422"/>
          </a:xfrm>
          <a:prstGeom prst="rect">
            <a:avLst/>
          </a:prstGeom>
        </p:spPr>
      </p:pic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away some tests to integration tests suite</a:t>
            </a:r>
          </a:p>
        </p:txBody>
      </p:sp>
    </p:spTree>
    <p:extLst>
      <p:ext uri="{BB962C8B-B14F-4D97-AF65-F5344CB8AC3E}">
        <p14:creationId xmlns:p14="http://schemas.microsoft.com/office/powerpoint/2010/main" val="20605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6" grpId="0" build="p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EA6B6FD-ED0D-464F-8308-7CD02F2C34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4525" y="1281906"/>
            <a:ext cx="3178727" cy="3468998"/>
          </a:xfrm>
        </p:spPr>
        <p:txBody>
          <a:bodyPr/>
          <a:lstStyle/>
          <a:p>
            <a:r>
              <a:rPr lang="en-US" b="1" dirty="0"/>
              <a:t>Unit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Limit 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5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strike="sngStrike" dirty="0"/>
              <a:t> “Rev”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strike="sngStrike" dirty="0"/>
              <a:t> Search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strike="sngStrike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strike="sngStrike" dirty="0"/>
              <a:t> Currency $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strike="sngStrike" dirty="0"/>
              <a:t> Search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strike="sngStrike" dirty="0"/>
              <a:t> 10$</a:t>
            </a:r>
          </a:p>
          <a:p>
            <a:r>
              <a:rPr lang="en-US" b="1" dirty="0"/>
              <a:t>Integration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“Rev”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Currency $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10$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#02 TAKING AWAY</a:t>
            </a:r>
          </a:p>
        </p:txBody>
      </p:sp>
      <p:pic>
        <p:nvPicPr>
          <p:cNvPr id="32" name="Picture 31" descr="Shape, arrow&#10;&#10;Description automatically generated">
            <a:extLst>
              <a:ext uri="{FF2B5EF4-FFF2-40B4-BE49-F238E27FC236}">
                <a16:creationId xmlns:a16="http://schemas.microsoft.com/office/drawing/2014/main" id="{A0A2627C-1FEC-466B-8FA7-F8A6E493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3" y="1562345"/>
            <a:ext cx="3639058" cy="876422"/>
          </a:xfrm>
          <a:prstGeom prst="rect">
            <a:avLst/>
          </a:prstGeom>
        </p:spPr>
      </p:pic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away some tests to integration tests suite</a:t>
            </a:r>
          </a:p>
        </p:txBody>
      </p:sp>
    </p:spTree>
    <p:extLst>
      <p:ext uri="{BB962C8B-B14F-4D97-AF65-F5344CB8AC3E}">
        <p14:creationId xmlns:p14="http://schemas.microsoft.com/office/powerpoint/2010/main" val="2128497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#04 ASYMMETRY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Follow the test pyramid principle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2CED08-9E5B-4682-8E16-54F0D2117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987446"/>
              </p:ext>
            </p:extLst>
          </p:nvPr>
        </p:nvGraphicFramePr>
        <p:xfrm>
          <a:off x="644525" y="1281906"/>
          <a:ext cx="3598870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E565F13-3350-461E-A5D8-4A2D884CF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10963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7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  <p:bldGraphic spid="7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#04 ASYMMETRY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Follow the test pyramid principle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565F13-3350-461E-A5D8-4A2D884C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10963" cy="876422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917E1C5-EE3A-4288-B163-F12855D37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120332"/>
              </p:ext>
            </p:extLst>
          </p:nvPr>
        </p:nvGraphicFramePr>
        <p:xfrm>
          <a:off x="644525" y="1281906"/>
          <a:ext cx="3379304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0674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#19 PERIODIC ACTION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these tests on the night rather than after each commit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F27F97D-063C-4E42-A0DB-239B98D0A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503352"/>
              </p:ext>
            </p:extLst>
          </p:nvPr>
        </p:nvGraphicFramePr>
        <p:xfrm>
          <a:off x="644525" y="1281906"/>
          <a:ext cx="3379305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07F7D9B-441C-45FD-BDCB-6F27DB8DE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3639058" cy="7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#19 PERIODIC ACTION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these tests on the night rather than after each commit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7F7D9B-441C-45FD-BDCB-6F27DB8DE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3639058" cy="78379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595020-4258-4256-B46D-D1270DB921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043704"/>
              </p:ext>
            </p:extLst>
          </p:nvPr>
        </p:nvGraphicFramePr>
        <p:xfrm>
          <a:off x="644525" y="1281907"/>
          <a:ext cx="3598870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3580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#37 RELATIVE CHANGE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Use integration tests of another service to seed DB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AAB99-3072-47D0-8EE9-CB0108DF1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413873" cy="876422"/>
          </a:xfrm>
          <a:prstGeom prst="rect">
            <a:avLst/>
          </a:prstGeom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7EC89716-700D-4897-8E90-502466BAB297}"/>
              </a:ext>
            </a:extLst>
          </p:cNvPr>
          <p:cNvSpPr/>
          <p:nvPr/>
        </p:nvSpPr>
        <p:spPr>
          <a:xfrm>
            <a:off x="2208046" y="3580605"/>
            <a:ext cx="1338470" cy="61264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Elasticsearch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8E0A96-AC6E-4550-BAFF-C1393930F58A}"/>
              </a:ext>
            </a:extLst>
          </p:cNvPr>
          <p:cNvSpPr/>
          <p:nvPr/>
        </p:nvSpPr>
        <p:spPr>
          <a:xfrm>
            <a:off x="2208046" y="2247533"/>
            <a:ext cx="133847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DE9BB19C-2C35-488F-A783-EE0FFF316857}"/>
              </a:ext>
            </a:extLst>
          </p:cNvPr>
          <p:cNvSpPr/>
          <p:nvPr/>
        </p:nvSpPr>
        <p:spPr>
          <a:xfrm>
            <a:off x="2208046" y="1281906"/>
            <a:ext cx="1338470" cy="61264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538EF6-AF45-4BBA-8742-44F4AE0787A4}"/>
              </a:ext>
            </a:extLst>
          </p:cNvPr>
          <p:cNvCxnSpPr>
            <a:cxnSpLocks/>
          </p:cNvCxnSpPr>
          <p:nvPr/>
        </p:nvCxnSpPr>
        <p:spPr>
          <a:xfrm flipV="1">
            <a:off x="2877281" y="1894554"/>
            <a:ext cx="0" cy="35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1FDA15-B14C-4653-93C1-36618D5DFD49}"/>
              </a:ext>
            </a:extLst>
          </p:cNvPr>
          <p:cNvCxnSpPr>
            <a:cxnSpLocks/>
          </p:cNvCxnSpPr>
          <p:nvPr/>
        </p:nvCxnSpPr>
        <p:spPr>
          <a:xfrm flipV="1">
            <a:off x="2877281" y="3161933"/>
            <a:ext cx="0" cy="418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DFC16-A5C5-4B40-8E89-CA23764F794C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311965" y="3886929"/>
            <a:ext cx="896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" name="Graphic 19" descr="Badge Question Mark">
            <a:extLst>
              <a:ext uri="{FF2B5EF4-FFF2-40B4-BE49-F238E27FC236}">
                <a16:creationId xmlns:a16="http://schemas.microsoft.com/office/drawing/2014/main" id="{BAE77699-64E8-4E9F-AB3D-D6A02EB7D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516" y="3429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9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  <p:bldP spid="2" grpId="0" animBg="1"/>
      <p:bldP spid="4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Aleksandr Kugushev</a:t>
            </a:r>
            <a:endParaRPr lang="en-HU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1200" dirty="0"/>
              <a:t>EPAM SYSTEMS, </a:t>
            </a:r>
          </a:p>
          <a:p>
            <a:r>
              <a:rPr lang="en-US" sz="1200" dirty="0"/>
              <a:t>LEAD SOFTWARE ENGINEER</a:t>
            </a:r>
            <a:endParaRPr lang="en-HU" sz="1200" dirty="0"/>
          </a:p>
        </p:txBody>
      </p:sp>
      <p:pic>
        <p:nvPicPr>
          <p:cNvPr id="3" name="Picture Placeholder 2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15085B3A-9225-490A-A010-B3522C100A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1292" r="9150" b="-1292"/>
          <a:stretch/>
        </p:blipFill>
        <p:spPr>
          <a:xfrm>
            <a:off x="930447" y="1381313"/>
            <a:ext cx="1828800" cy="18288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#37 RELATIVE CHANGE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Use integration tests of another service to seed DB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AAB99-3072-47D0-8EE9-CB0108DF1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413873" cy="876422"/>
          </a:xfrm>
          <a:prstGeom prst="rect">
            <a:avLst/>
          </a:prstGeom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7EC89716-700D-4897-8E90-502466BAB297}"/>
              </a:ext>
            </a:extLst>
          </p:cNvPr>
          <p:cNvSpPr/>
          <p:nvPr/>
        </p:nvSpPr>
        <p:spPr>
          <a:xfrm>
            <a:off x="2208046" y="3580605"/>
            <a:ext cx="1338470" cy="61264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Elasticsearch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8E0A96-AC6E-4550-BAFF-C1393930F58A}"/>
              </a:ext>
            </a:extLst>
          </p:cNvPr>
          <p:cNvSpPr/>
          <p:nvPr/>
        </p:nvSpPr>
        <p:spPr>
          <a:xfrm>
            <a:off x="2208046" y="2247533"/>
            <a:ext cx="133847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DE9BB19C-2C35-488F-A783-EE0FFF316857}"/>
              </a:ext>
            </a:extLst>
          </p:cNvPr>
          <p:cNvSpPr/>
          <p:nvPr/>
        </p:nvSpPr>
        <p:spPr>
          <a:xfrm>
            <a:off x="2208046" y="1281906"/>
            <a:ext cx="1338470" cy="61264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538EF6-AF45-4BBA-8742-44F4AE0787A4}"/>
              </a:ext>
            </a:extLst>
          </p:cNvPr>
          <p:cNvCxnSpPr>
            <a:cxnSpLocks/>
          </p:cNvCxnSpPr>
          <p:nvPr/>
        </p:nvCxnSpPr>
        <p:spPr>
          <a:xfrm flipV="1">
            <a:off x="2877281" y="1894554"/>
            <a:ext cx="0" cy="35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1FDA15-B14C-4653-93C1-36618D5DFD49}"/>
              </a:ext>
            </a:extLst>
          </p:cNvPr>
          <p:cNvCxnSpPr>
            <a:cxnSpLocks/>
          </p:cNvCxnSpPr>
          <p:nvPr/>
        </p:nvCxnSpPr>
        <p:spPr>
          <a:xfrm flipV="1">
            <a:off x="2877281" y="3161933"/>
            <a:ext cx="0" cy="418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3C71E6-AC4A-45F5-AEE3-C8BB817E70F3}"/>
              </a:ext>
            </a:extLst>
          </p:cNvPr>
          <p:cNvSpPr/>
          <p:nvPr/>
        </p:nvSpPr>
        <p:spPr>
          <a:xfrm>
            <a:off x="307715" y="2247533"/>
            <a:ext cx="133847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Another Application</a:t>
            </a:r>
          </a:p>
        </p:txBody>
      </p:sp>
      <p:sp>
        <p:nvSpPr>
          <p:cNvPr id="18" name="Flowchart: Off-page Connector 17">
            <a:extLst>
              <a:ext uri="{FF2B5EF4-FFF2-40B4-BE49-F238E27FC236}">
                <a16:creationId xmlns:a16="http://schemas.microsoft.com/office/drawing/2014/main" id="{16621BC6-ECB5-4584-B9AF-5B61C4C480FC}"/>
              </a:ext>
            </a:extLst>
          </p:cNvPr>
          <p:cNvSpPr/>
          <p:nvPr/>
        </p:nvSpPr>
        <p:spPr>
          <a:xfrm>
            <a:off x="307714" y="1281906"/>
            <a:ext cx="1338470" cy="61264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A20FFA-1A8E-489D-9DEF-00E3E7603C95}"/>
              </a:ext>
            </a:extLst>
          </p:cNvPr>
          <p:cNvCxnSpPr>
            <a:cxnSpLocks/>
          </p:cNvCxnSpPr>
          <p:nvPr/>
        </p:nvCxnSpPr>
        <p:spPr>
          <a:xfrm>
            <a:off x="971882" y="1894553"/>
            <a:ext cx="0" cy="35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DBB94-F739-4782-B0EA-0C86254FD829}"/>
              </a:ext>
            </a:extLst>
          </p:cNvPr>
          <p:cNvCxnSpPr>
            <a:cxnSpLocks/>
            <a:stCxn id="14" idx="2"/>
            <a:endCxn id="2" idx="2"/>
          </p:cNvCxnSpPr>
          <p:nvPr/>
        </p:nvCxnSpPr>
        <p:spPr>
          <a:xfrm>
            <a:off x="976950" y="3161933"/>
            <a:ext cx="1231096" cy="724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58125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1193283"/>
            <a:ext cx="3007720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05 MERGING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241316"/>
            <a:ext cx="2810963" cy="7919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6351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14 NON-LINEARITY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311" y="2964410"/>
            <a:ext cx="2882346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24311" y="2664328"/>
            <a:ext cx="16368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15 DYNAMIZATION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786" y="3073796"/>
            <a:ext cx="2413873" cy="6576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51786" y="2664328"/>
            <a:ext cx="1471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25 SELF-SERVICE</a:t>
            </a:r>
          </a:p>
        </p:txBody>
      </p:sp>
    </p:spTree>
    <p:extLst>
      <p:ext uri="{BB962C8B-B14F-4D97-AF65-F5344CB8AC3E}">
        <p14:creationId xmlns:p14="http://schemas.microsoft.com/office/powerpoint/2010/main" val="3351652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#05 MERGING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all representation of an entity to the 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F4E-40CE-4ADF-AB25-3155583EFDF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13C6E-5815-4781-89E2-107A1008A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3007720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#14 NON-LINEARITY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 level entity should be interface than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F4E-40CE-4ADF-AB25-3155583EFDF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2D29F-2BC2-48AA-B3C5-A696176AD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10963" cy="79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#15 DYNAMIZATION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Specify in a parameter type a required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F4E-40CE-4ADF-AB25-3155583EFDF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FB1EA-6DD4-4CAE-B0E6-7D5BEF6B3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82346" cy="7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#25 SELF-SERVICE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Classes that implement interface-entity solves mismatches on its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F4E-40CE-4ADF-AB25-3155583EFDF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106E6-B33B-43E6-A38E-7DBCE4A8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413873" cy="6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Each entity has a representation on each level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1193283"/>
            <a:ext cx="3007720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05 MERGING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241316"/>
            <a:ext cx="2810963" cy="7919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6351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14 NON-LINEARITY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3950217"/>
            <a:ext cx="2882346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44525" y="3650135"/>
            <a:ext cx="16368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15 DYNAMIZATION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4059603"/>
            <a:ext cx="2413873" cy="6576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72000" y="3650135"/>
            <a:ext cx="1471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 25 SELF-SERVICE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53F87CC3-8858-496B-B561-74BAB5259298}"/>
              </a:ext>
            </a:extLst>
          </p:cNvPr>
          <p:cNvSpPr/>
          <p:nvPr/>
        </p:nvSpPr>
        <p:spPr>
          <a:xfrm>
            <a:off x="684713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all representation of an entity to the one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26E57694-73C9-4325-9C81-C524EBBCFA54}"/>
              </a:ext>
            </a:extLst>
          </p:cNvPr>
          <p:cNvSpPr/>
          <p:nvPr/>
        </p:nvSpPr>
        <p:spPr>
          <a:xfrm>
            <a:off x="684713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Specify in a parameter type a required interface</a:t>
            </a:r>
          </a:p>
        </p:txBody>
      </p:sp>
      <p:sp>
        <p:nvSpPr>
          <p:cNvPr id="45" name="Thought Bubble: Cloud 44">
            <a:extLst>
              <a:ext uri="{FF2B5EF4-FFF2-40B4-BE49-F238E27FC236}">
                <a16:creationId xmlns:a16="http://schemas.microsoft.com/office/drawing/2014/main" id="{2BC15431-A719-408D-BE1B-06EF0B98D25F}"/>
              </a:ext>
            </a:extLst>
          </p:cNvPr>
          <p:cNvSpPr/>
          <p:nvPr/>
        </p:nvSpPr>
        <p:spPr>
          <a:xfrm>
            <a:off x="4608765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 level entity should be interface than class</a:t>
            </a:r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9ADAC608-28CB-48B1-8273-BD697C7D3D85}"/>
              </a:ext>
            </a:extLst>
          </p:cNvPr>
          <p:cNvSpPr/>
          <p:nvPr/>
        </p:nvSpPr>
        <p:spPr>
          <a:xfrm>
            <a:off x="4608765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Classes that implement interface-entity solves mismatches on its own</a:t>
            </a:r>
          </a:p>
        </p:txBody>
      </p:sp>
    </p:spTree>
    <p:extLst>
      <p:ext uri="{BB962C8B-B14F-4D97-AF65-F5344CB8AC3E}">
        <p14:creationId xmlns:p14="http://schemas.microsoft.com/office/powerpoint/2010/main" val="343802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Expose Nest library to Business Logic layer implicitly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1193450"/>
            <a:ext cx="2810963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3907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#04 ASYMMETRY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241316"/>
            <a:ext cx="2339501" cy="7919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4907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06 UNIVERSALITY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713" y="3946748"/>
            <a:ext cx="2283232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44525" y="3650135"/>
            <a:ext cx="2409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32 COLOR/VISIBILITY CHANGE</a:t>
            </a:r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0973" y="3996530"/>
            <a:ext cx="2023928" cy="6576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72000" y="3650135"/>
            <a:ext cx="21618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34 DISCARD AND RECOVER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53F87CC3-8858-496B-B561-74BAB5259298}"/>
              </a:ext>
            </a:extLst>
          </p:cNvPr>
          <p:cNvSpPr/>
          <p:nvPr/>
        </p:nvSpPr>
        <p:spPr>
          <a:xfrm>
            <a:off x="684713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Define business-related methods in the Domain layer, implement in DAL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26E57694-73C9-4325-9C81-C524EBBCFA54}"/>
              </a:ext>
            </a:extLst>
          </p:cNvPr>
          <p:cNvSpPr/>
          <p:nvPr/>
        </p:nvSpPr>
        <p:spPr>
          <a:xfrm>
            <a:off x="684713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Encapsulate all Nest logic behind high level methods</a:t>
            </a:r>
          </a:p>
        </p:txBody>
      </p:sp>
      <p:sp>
        <p:nvSpPr>
          <p:cNvPr id="45" name="Thought Bubble: Cloud 44">
            <a:extLst>
              <a:ext uri="{FF2B5EF4-FFF2-40B4-BE49-F238E27FC236}">
                <a16:creationId xmlns:a16="http://schemas.microsoft.com/office/drawing/2014/main" id="{2BC15431-A719-408D-BE1B-06EF0B98D25F}"/>
              </a:ext>
            </a:extLst>
          </p:cNvPr>
          <p:cNvSpPr/>
          <p:nvPr/>
        </p:nvSpPr>
        <p:spPr>
          <a:xfrm>
            <a:off x="4608765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a universal builder for all requests</a:t>
            </a:r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9ADAC608-28CB-48B1-8273-BD697C7D3D85}"/>
              </a:ext>
            </a:extLst>
          </p:cNvPr>
          <p:cNvSpPr/>
          <p:nvPr/>
        </p:nvSpPr>
        <p:spPr>
          <a:xfrm>
            <a:off x="4608765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instance of the builder on each request</a:t>
            </a:r>
          </a:p>
        </p:txBody>
      </p:sp>
    </p:spTree>
    <p:extLst>
      <p:ext uri="{BB962C8B-B14F-4D97-AF65-F5344CB8AC3E}">
        <p14:creationId xmlns:p14="http://schemas.microsoft.com/office/powerpoint/2010/main" val="368708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229FA2-750C-4968-AA84-241467D9FC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58611" y="1760346"/>
            <a:ext cx="4585389" cy="2544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CB6856-7015-497D-8D1B-93AAC8B161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1" y="1288544"/>
            <a:ext cx="3927474" cy="3281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2B6D7A-39E9-4D67-8BFD-439F6D173D8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4525" y="1288544"/>
            <a:ext cx="2851562" cy="328108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C95DB-7716-4EA2-BA0B-453EE481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C67A2B-D3E3-4AE6-82F1-ABAEDBD5A20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#:</a:t>
            </a:r>
          </a:p>
        </p:txBody>
      </p:sp>
    </p:spTree>
    <p:extLst>
      <p:ext uri="{BB962C8B-B14F-4D97-AF65-F5344CB8AC3E}">
        <p14:creationId xmlns:p14="http://schemas.microsoft.com/office/powerpoint/2010/main" val="177797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236E9-CC86-4DC7-918C-EC0E8E57F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B26FB-2B81-469B-BB38-4C834D7A340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find contradictions?</a:t>
            </a:r>
          </a:p>
        </p:txBody>
      </p:sp>
    </p:spTree>
    <p:extLst>
      <p:ext uri="{BB962C8B-B14F-4D97-AF65-F5344CB8AC3E}">
        <p14:creationId xmlns:p14="http://schemas.microsoft.com/office/powerpoint/2010/main" val="377759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091D0-3302-4E32-B715-480B5D4939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Not an introduction to TRIZ</a:t>
            </a:r>
          </a:p>
          <a:p>
            <a:r>
              <a:rPr lang="en-US" dirty="0"/>
              <a:t>Not required to know TRIZ</a:t>
            </a:r>
          </a:p>
          <a:p>
            <a:r>
              <a:rPr lang="en-US" dirty="0"/>
              <a:t>Pragmatic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01C4B-45AD-489E-A233-A6B0107C9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7804D2-D097-47DF-9B59-D260653F8F9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880144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F339C-1A6A-45E9-A78E-CAB7AEF4F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62607C-FC6A-49FD-8E31-2D406F87618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2B95A6F-C647-4E5F-8BEB-3A1A1A2E7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465695"/>
              </p:ext>
            </p:extLst>
          </p:nvPr>
        </p:nvGraphicFramePr>
        <p:xfrm>
          <a:off x="1769165" y="1033713"/>
          <a:ext cx="5605670" cy="3551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D0D7CBA0-BFA5-4076-AEAD-08A60BBBFD21}"/>
              </a:ext>
            </a:extLst>
          </p:cNvPr>
          <p:cNvSpPr/>
          <p:nvPr/>
        </p:nvSpPr>
        <p:spPr>
          <a:xfrm>
            <a:off x="4684643" y="2623930"/>
            <a:ext cx="2961861" cy="220270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DA7B01-4BDA-4ECC-8199-8A90EBBE2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B38D56-E94D-4B50-AC49-86979080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CE0C43-8E39-4EA2-9C9A-225188FF7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9D779B-6821-4C15-87F9-E6A9DA54C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8A4E8-6D7A-4145-8B04-CB0D8FC93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44D34D-F238-4D38-B6BD-3A9798D47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19F3A3-EC44-432F-832D-097D00C0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CA047-FF7F-4451-8C16-986C46AC6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C801B-38AA-46D3-A3F7-05D90799C6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Example #TBD: polish</a:t>
            </a:r>
          </a:p>
        </p:txBody>
      </p:sp>
      <p:pic>
        <p:nvPicPr>
          <p:cNvPr id="5" name="Рисунок 1">
            <a:extLst>
              <a:ext uri="{FF2B5EF4-FFF2-40B4-BE49-F238E27FC236}">
                <a16:creationId xmlns:a16="http://schemas.microsoft.com/office/drawing/2014/main" id="{1D06D07A-E5AE-4AE7-A07E-39213790F6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4525" y="1204595"/>
            <a:ext cx="8002518" cy="33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8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45165C-1239-4FB6-A152-7F952692E3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Identify the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Answer: why it happens?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this thing provide value to the system?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Yes: </a:t>
            </a:r>
            <a:r>
              <a:rPr lang="en-US" b="1" dirty="0"/>
              <a:t>We found a contradiction! </a:t>
            </a:r>
            <a:endParaRPr lang="en-US" dirty="0"/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No: GOTO #2</a:t>
            </a:r>
          </a:p>
          <a:p>
            <a:pPr marL="685800" lvl="1" indent="-22860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4EFB4-183E-4B2C-A553-D3B18D7A6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9A6E6-BB69-4B12-BF22-50BF814A641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 Algorithm</a:t>
            </a:r>
          </a:p>
        </p:txBody>
      </p:sp>
    </p:spTree>
    <p:extLst>
      <p:ext uri="{BB962C8B-B14F-4D97-AF65-F5344CB8AC3E}">
        <p14:creationId xmlns:p14="http://schemas.microsoft.com/office/powerpoint/2010/main" val="13673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46A3FC-F0BF-4A35-B08D-7AF8AC6CCD6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D8F3-AFAE-4698-9F48-D93FA8471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4C0CC-1980-455F-BF6B-F28A54E07C1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9800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32CC1-6186-486D-B367-301FD933C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  <a:p>
            <a:pPr lvl="1"/>
            <a:r>
              <a:rPr lang="en-US" dirty="0"/>
              <a:t>Expose materials from EPAM?</a:t>
            </a:r>
          </a:p>
          <a:p>
            <a:pPr lvl="1"/>
            <a:r>
              <a:rPr lang="en-US" dirty="0"/>
              <a:t>#TBD: reference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Altshuller</a:t>
            </a:r>
            <a:r>
              <a:rPr lang="en-US" dirty="0"/>
              <a:t> 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E5792-A0B8-4095-99BA-83D669C9A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42412-4677-4392-BC61-E0B5BD34AFB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4136787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229FA2-750C-4968-AA84-241467D9FC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58611" y="1760346"/>
            <a:ext cx="4585389" cy="2544762"/>
          </a:xfrm>
        </p:spPr>
        <p:txBody>
          <a:bodyPr/>
          <a:lstStyle/>
          <a:p>
            <a:r>
              <a:rPr lang="en-US" b="1" dirty="0"/>
              <a:t>Unit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Limit 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5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“Rev”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Currency $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10$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CB6856-7015-497D-8D1B-93AAC8B161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1" y="1288544"/>
            <a:ext cx="3927474" cy="328108"/>
          </a:xfrm>
        </p:spPr>
        <p:txBody>
          <a:bodyPr/>
          <a:lstStyle/>
          <a:p>
            <a:r>
              <a:rPr lang="en-US" dirty="0"/>
              <a:t>Take away some tests to integration tests suite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2B6D7A-39E9-4D67-8BFD-439F6D173D8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4525" y="1288544"/>
            <a:ext cx="2851562" cy="328108"/>
          </a:xfrm>
        </p:spPr>
        <p:txBody>
          <a:bodyPr/>
          <a:lstStyle/>
          <a:p>
            <a:pPr algn="l"/>
            <a:r>
              <a:rPr lang="en-US" dirty="0"/>
              <a:t>#02 TAKING AWAY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C95DB-7716-4EA2-BA0B-453EE481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C67A2B-D3E3-4AE6-82F1-ABAEDBD5A20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0187EBEF-C56A-4C8F-AA37-FBE8091BB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1760346"/>
            <a:ext cx="3639058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229FA2-750C-4968-AA84-241467D9FC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58611" y="1760346"/>
            <a:ext cx="4585389" cy="2544762"/>
          </a:xfrm>
        </p:spPr>
        <p:txBody>
          <a:bodyPr/>
          <a:lstStyle/>
          <a:p>
            <a:r>
              <a:rPr lang="en-US" b="1" dirty="0"/>
              <a:t>Unit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Limit 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5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strike="sngStrike" dirty="0"/>
              <a:t> “Rev”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strike="sngStrike" dirty="0"/>
              <a:t> Search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strike="sngStrike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strike="sngStrike" dirty="0"/>
              <a:t> Currency $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strike="sngStrike" dirty="0"/>
              <a:t> Search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strike="sngStrike" dirty="0"/>
              <a:t> 10$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r>
              <a:rPr lang="en-US" b="1" dirty="0"/>
              <a:t>Integration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“Rev”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Currency $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10$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CB6856-7015-497D-8D1B-93AAC8B161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1" y="1288544"/>
            <a:ext cx="3927474" cy="328108"/>
          </a:xfrm>
        </p:spPr>
        <p:txBody>
          <a:bodyPr/>
          <a:lstStyle/>
          <a:p>
            <a:r>
              <a:rPr lang="en-US" dirty="0"/>
              <a:t>Take away some tests to integration tests suite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2B6D7A-39E9-4D67-8BFD-439F6D173D8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4525" y="1288544"/>
            <a:ext cx="2851562" cy="328108"/>
          </a:xfrm>
        </p:spPr>
        <p:txBody>
          <a:bodyPr/>
          <a:lstStyle/>
          <a:p>
            <a:pPr algn="l"/>
            <a:r>
              <a:rPr lang="en-US" dirty="0"/>
              <a:t>#02 TAKING AWAY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C95DB-7716-4EA2-BA0B-453EE481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C67A2B-D3E3-4AE6-82F1-ABAEDBD5A20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0187EBEF-C56A-4C8F-AA37-FBE8091BB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1760346"/>
            <a:ext cx="3639058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80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All tests are independent from Elasticsearch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1" y="1208326"/>
            <a:ext cx="3639058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4983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#02 TAKING AWAY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786" y="1206846"/>
            <a:ext cx="2810963" cy="8764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3907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#04 ASYMMETRY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3996530"/>
            <a:ext cx="3639058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44525" y="3650135"/>
            <a:ext cx="17423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#19 PERIODIC ACTION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3950217"/>
            <a:ext cx="2413873" cy="8764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72000" y="3650135"/>
            <a:ext cx="17789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#37 RELATIVE CHANGE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53F87CC3-8858-496B-B561-74BAB5259298}"/>
              </a:ext>
            </a:extLst>
          </p:cNvPr>
          <p:cNvSpPr/>
          <p:nvPr/>
        </p:nvSpPr>
        <p:spPr>
          <a:xfrm>
            <a:off x="684713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away some tests to integration tests suite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26E57694-73C9-4325-9C81-C524EBBCFA54}"/>
              </a:ext>
            </a:extLst>
          </p:cNvPr>
          <p:cNvSpPr/>
          <p:nvPr/>
        </p:nvSpPr>
        <p:spPr>
          <a:xfrm>
            <a:off x="684713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these tests on the night rather than after each commit</a:t>
            </a:r>
          </a:p>
        </p:txBody>
      </p:sp>
      <p:sp>
        <p:nvSpPr>
          <p:cNvPr id="45" name="Thought Bubble: Cloud 44">
            <a:extLst>
              <a:ext uri="{FF2B5EF4-FFF2-40B4-BE49-F238E27FC236}">
                <a16:creationId xmlns:a16="http://schemas.microsoft.com/office/drawing/2014/main" id="{2BC15431-A719-408D-BE1B-06EF0B98D25F}"/>
              </a:ext>
            </a:extLst>
          </p:cNvPr>
          <p:cNvSpPr/>
          <p:nvPr/>
        </p:nvSpPr>
        <p:spPr>
          <a:xfrm>
            <a:off x="4608765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Follow the test pyramid principle</a:t>
            </a:r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9ADAC608-28CB-48B1-8273-BD697C7D3D85}"/>
              </a:ext>
            </a:extLst>
          </p:cNvPr>
          <p:cNvSpPr/>
          <p:nvPr/>
        </p:nvSpPr>
        <p:spPr>
          <a:xfrm>
            <a:off x="4608765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integration tests of another service to seed DB</a:t>
            </a:r>
          </a:p>
        </p:txBody>
      </p:sp>
    </p:spTree>
    <p:extLst>
      <p:ext uri="{BB962C8B-B14F-4D97-AF65-F5344CB8AC3E}">
        <p14:creationId xmlns:p14="http://schemas.microsoft.com/office/powerpoint/2010/main" val="141966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61B2954-BE60-4237-AF30-5EA2A307FC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BBA6F-FFB3-44D4-BC6A-8FC9DF82A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E89E3F8-B038-4486-B6FD-40ACA5E636B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0CBAFCD-B7C0-4C0C-9562-6E47883B8AB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E357255-BFF8-44C5-88E6-F6787FCA7926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Construct applications by combining building blocks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2F1EA4-8FAE-4931-9ED7-01C0ED4AB7F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Solving inventive problems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798052-DA1C-4CFF-ACCE-9E0261702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2278333"/>
            <a:ext cx="2851068" cy="21383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76BF08B-808E-4B5D-85DF-1B1E8990C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2278347"/>
            <a:ext cx="2851069" cy="2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8" grpId="0" build="p"/>
      <p:bldP spid="49" grpId="0" build="p"/>
      <p:bldP spid="5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49CB9-ADA8-4A86-8211-49CF079F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F964F0-EA45-418A-9DD5-BE8470E4D2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What is an inventive problem?</a:t>
            </a:r>
          </a:p>
        </p:txBody>
      </p:sp>
      <p:pic>
        <p:nvPicPr>
          <p:cNvPr id="15" name="Picture 1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71F6B692-E4E3-4340-8BC7-8FD6F6D7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939380"/>
            <a:ext cx="6670675" cy="37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22E6-9708-4794-8EAE-DCCEF7B1903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How to solve an inventive problem?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10027-8A67-4ECD-A567-E460E977D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2DB3C1-921C-48EE-AC46-F21C287714F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Read a manual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48033-453D-4A13-8A70-78170243C33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Get a Tip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4D2455-0E79-4EBC-B21D-3BE38FCFC78A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Ready-Made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Architecture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6A8FBF-E26D-4EAE-B4EC-97A85B320A7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TRIZ</a:t>
            </a:r>
          </a:p>
        </p:txBody>
      </p:sp>
      <p:pic>
        <p:nvPicPr>
          <p:cNvPr id="13" name="Picture 12" descr="A picture containing indoor, person, holding, standing&#10;&#10;Description automatically generated">
            <a:extLst>
              <a:ext uri="{FF2B5EF4-FFF2-40B4-BE49-F238E27FC236}">
                <a16:creationId xmlns:a16="http://schemas.microsoft.com/office/drawing/2014/main" id="{4CC60E25-70BF-4269-AFCB-C6072DD59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2318044"/>
            <a:ext cx="2859609" cy="2144707"/>
          </a:xfrm>
          <a:prstGeom prst="rect">
            <a:avLst/>
          </a:prstGeom>
        </p:spPr>
      </p:pic>
      <p:pic>
        <p:nvPicPr>
          <p:cNvPr id="15" name="Picture 14" descr="A child looking at the camera&#10;&#10;Description automatically generated">
            <a:extLst>
              <a:ext uri="{FF2B5EF4-FFF2-40B4-BE49-F238E27FC236}">
                <a16:creationId xmlns:a16="http://schemas.microsoft.com/office/drawing/2014/main" id="{B7C8BC00-7210-484F-9F97-4647E0BD9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4" y="2318044"/>
            <a:ext cx="2859610" cy="21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build="p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38AD5E-12B3-4C37-AC47-EC155D4AC68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TRIZ in its classical form was developed by the Soviet inventor </a:t>
            </a:r>
            <a:r>
              <a:rPr lang="en-US" sz="1800" dirty="0" err="1"/>
              <a:t>Genrich</a:t>
            </a:r>
            <a:r>
              <a:rPr lang="en-US" sz="1800" dirty="0"/>
              <a:t> </a:t>
            </a:r>
            <a:r>
              <a:rPr lang="en-US" sz="1800" dirty="0" err="1"/>
              <a:t>Altshuller</a:t>
            </a:r>
            <a:r>
              <a:rPr lang="en-US" sz="1800" dirty="0"/>
              <a:t> and his associates.</a:t>
            </a:r>
          </a:p>
          <a:p>
            <a:pPr marL="0" indent="0">
              <a:buNone/>
            </a:pPr>
            <a:r>
              <a:rPr lang="en-US" sz="1800" dirty="0"/>
              <a:t>By 1969, </a:t>
            </a:r>
            <a:r>
              <a:rPr lang="en-US" sz="1800" dirty="0" err="1"/>
              <a:t>Altshuller</a:t>
            </a:r>
            <a:r>
              <a:rPr lang="en-US" sz="1800" dirty="0"/>
              <a:t> had reviewed about </a:t>
            </a:r>
            <a:r>
              <a:rPr lang="en-US" sz="1800" b="1" dirty="0"/>
              <a:t>40,000 patent</a:t>
            </a:r>
            <a:r>
              <a:rPr lang="en-US" sz="1800" dirty="0"/>
              <a:t> abstracts in order to find out in what way the innovation had taken place and developed the concept of technical contradictions, the concept of ideality of a system, contradiction matrix, and 40 principles of invention</a:t>
            </a:r>
          </a:p>
        </p:txBody>
      </p:sp>
      <p:pic>
        <p:nvPicPr>
          <p:cNvPr id="29" name="Picture Placeholder 28" descr="A picture containing window, person, glass, group&#10;&#10;Description automatically generated">
            <a:extLst>
              <a:ext uri="{FF2B5EF4-FFF2-40B4-BE49-F238E27FC236}">
                <a16:creationId xmlns:a16="http://schemas.microsoft.com/office/drawing/2014/main" id="{13884530-495F-469E-AA87-366EA34A61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31465"/>
          <a:stretch/>
        </p:blipFill>
        <p:spPr>
          <a:xfrm>
            <a:off x="0" y="848819"/>
            <a:ext cx="3984625" cy="393596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595A-6927-47BE-AC1B-635E1409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12E962-33CE-4D2A-AE6D-8111E01C9FE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TRIZ</a:t>
            </a:r>
          </a:p>
        </p:txBody>
      </p:sp>
    </p:spTree>
    <p:extLst>
      <p:ext uri="{BB962C8B-B14F-4D97-AF65-F5344CB8AC3E}">
        <p14:creationId xmlns:p14="http://schemas.microsoft.com/office/powerpoint/2010/main" val="135341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9BE2-D245-4197-9E21-A1739B1B6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CC91-9E2F-44A7-8ED6-B2C01215550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AA2B79-E4C5-4238-9F92-0F1804EB8D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311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7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C690E30-FD2D-40F1-8409-C489A57BA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95C595-E0CC-490B-9F8A-03111742C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78E5B9-E2C9-4330-AFAB-835A635E1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1416D-C072-414F-A8A0-AA50FFF41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84D281-1B6E-4D14-802E-3A9CF19AB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596635-E005-49CE-9024-59DC632D6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07021D-70F8-4A12-BB94-96C385AD3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149CF3-22E9-4FF0-9CE8-4265F6CCCE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8B5CA6-3FB4-4462-B4F9-08E65EA7C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5BB709-CAB5-4160-A9B4-A632B4C6F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7AC90E1-8C0E-40E7-98F5-7A3716539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960A56-FC35-4E88-BA1A-9E1B9E51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E51273-4FB3-41F4-A786-A5C69B37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E38CD4-EECE-49C7-9135-E98A3C6F8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10F4A3-1AED-4920-B847-6DF65DB7D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65D93-036F-4B0B-82C9-C88B87850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E7DC03-1C54-44AC-8A6A-BA0A37B6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BF1E57-B74E-4BB1-9E86-E35794587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2222</TotalTime>
  <Words>2268</Words>
  <Application>Microsoft Office PowerPoint</Application>
  <PresentationFormat>On-screen Show (16:9)</PresentationFormat>
  <Paragraphs>343</Paragraphs>
  <Slides>47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-apple-system</vt:lpstr>
      <vt:lpstr>Arial</vt:lpstr>
      <vt:lpstr>Arial Black</vt:lpstr>
      <vt:lpstr>Calibri</vt:lpstr>
      <vt:lpstr>Calibri Light</vt:lpstr>
      <vt:lpstr>JetBrains Mono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486</cp:revision>
  <dcterms:created xsi:type="dcterms:W3CDTF">2018-01-26T19:23:30Z</dcterms:created>
  <dcterms:modified xsi:type="dcterms:W3CDTF">2020-11-25T20:14:57Z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